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5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7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8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19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20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21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22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23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24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25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26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27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8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9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30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6"/>
  </p:notesMasterIdLst>
  <p:sldIdLst>
    <p:sldId id="273" r:id="rId5"/>
    <p:sldId id="299" r:id="rId6"/>
    <p:sldId id="319" r:id="rId7"/>
    <p:sldId id="277" r:id="rId8"/>
    <p:sldId id="278" r:id="rId9"/>
    <p:sldId id="304" r:id="rId10"/>
    <p:sldId id="301" r:id="rId11"/>
    <p:sldId id="296" r:id="rId12"/>
    <p:sldId id="320" r:id="rId13"/>
    <p:sldId id="309" r:id="rId14"/>
    <p:sldId id="279" r:id="rId15"/>
    <p:sldId id="321" r:id="rId16"/>
    <p:sldId id="310" r:id="rId17"/>
    <p:sldId id="282" r:id="rId18"/>
    <p:sldId id="307" r:id="rId19"/>
    <p:sldId id="306" r:id="rId20"/>
    <p:sldId id="316" r:id="rId21"/>
    <p:sldId id="317" r:id="rId22"/>
    <p:sldId id="269" r:id="rId23"/>
    <p:sldId id="302" r:id="rId24"/>
    <p:sldId id="308" r:id="rId25"/>
    <p:sldId id="313" r:id="rId26"/>
    <p:sldId id="322" r:id="rId27"/>
    <p:sldId id="261" r:id="rId28"/>
    <p:sldId id="267" r:id="rId29"/>
    <p:sldId id="318" r:id="rId30"/>
    <p:sldId id="284" r:id="rId31"/>
    <p:sldId id="311" r:id="rId32"/>
    <p:sldId id="293" r:id="rId33"/>
    <p:sldId id="288" r:id="rId34"/>
    <p:sldId id="294" r:id="rId35"/>
    <p:sldId id="285" r:id="rId36"/>
    <p:sldId id="289" r:id="rId37"/>
    <p:sldId id="291" r:id="rId38"/>
    <p:sldId id="286" r:id="rId39"/>
    <p:sldId id="305" r:id="rId40"/>
    <p:sldId id="315" r:id="rId41"/>
    <p:sldId id="295" r:id="rId42"/>
    <p:sldId id="275" r:id="rId43"/>
    <p:sldId id="272" r:id="rId44"/>
    <p:sldId id="262" r:id="rId45"/>
    <p:sldId id="270" r:id="rId46"/>
    <p:sldId id="303" r:id="rId47"/>
    <p:sldId id="300" r:id="rId48"/>
    <p:sldId id="263" r:id="rId49"/>
    <p:sldId id="260" r:id="rId50"/>
    <p:sldId id="265" r:id="rId51"/>
    <p:sldId id="292" r:id="rId52"/>
    <p:sldId id="312" r:id="rId53"/>
    <p:sldId id="314" r:id="rId54"/>
    <p:sldId id="290" r:id="rId55"/>
  </p:sldIdLst>
  <p:sldSz cx="9144000" cy="5715000" type="screen16x10"/>
  <p:notesSz cx="9144000" cy="5715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6AC31-C2D4-044C-B9DC-47E315663FFC}" v="910" dt="2024-09-17T08:44:25.2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6"/>
    <p:restoredTop sz="82071"/>
  </p:normalViewPr>
  <p:slideViewPr>
    <p:cSldViewPr snapToGrid="0">
      <p:cViewPr varScale="1">
        <p:scale>
          <a:sx n="118" d="100"/>
          <a:sy n="118" d="100"/>
        </p:scale>
        <p:origin x="13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ata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ata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rawing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02DD7-3486-0544-A39D-1A45030ABB6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EED72B-CE8F-6048-9D14-3783E98B12F4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GB">
              <a:solidFill>
                <a:schemeClr val="tx1"/>
              </a:solidFill>
            </a:rPr>
            <a:t>Introduction</a:t>
          </a:r>
        </a:p>
      </dgm:t>
    </dgm:pt>
    <dgm:pt modelId="{3AD2E81B-18F7-4F4B-B5CD-CFADE7B78F76}" type="parTrans" cxnId="{76988F3A-E02E-034B-8305-A4BA789E6178}">
      <dgm:prSet/>
      <dgm:spPr/>
      <dgm:t>
        <a:bodyPr/>
        <a:lstStyle/>
        <a:p>
          <a:endParaRPr lang="en-GB"/>
        </a:p>
      </dgm:t>
    </dgm:pt>
    <dgm:pt modelId="{E7C0A52F-1BFD-4B44-8747-926038D3F62A}" type="sibTrans" cxnId="{76988F3A-E02E-034B-8305-A4BA789E6178}">
      <dgm:prSet/>
      <dgm:spPr/>
      <dgm:t>
        <a:bodyPr/>
        <a:lstStyle/>
        <a:p>
          <a:endParaRPr lang="en-GB"/>
        </a:p>
      </dgm:t>
    </dgm:pt>
    <dgm:pt modelId="{6DAE8111-DC85-DA45-8E96-E8E11F92A4AE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Research Goal</a:t>
          </a:r>
        </a:p>
      </dgm:t>
    </dgm:pt>
    <dgm:pt modelId="{9A97974E-3B5D-C348-BA0D-C8D719E1E0B1}" type="parTrans" cxnId="{E7ADD3F4-181F-D94E-A837-B6A8454A4D2D}">
      <dgm:prSet/>
      <dgm:spPr/>
      <dgm:t>
        <a:bodyPr/>
        <a:lstStyle/>
        <a:p>
          <a:endParaRPr lang="en-GB"/>
        </a:p>
      </dgm:t>
    </dgm:pt>
    <dgm:pt modelId="{35179A32-55C1-DE43-9EAD-E303C947E8D7}" type="sibTrans" cxnId="{E7ADD3F4-181F-D94E-A837-B6A8454A4D2D}">
      <dgm:prSet/>
      <dgm:spPr/>
      <dgm:t>
        <a:bodyPr/>
        <a:lstStyle/>
        <a:p>
          <a:endParaRPr lang="en-GB"/>
        </a:p>
      </dgm:t>
    </dgm:pt>
    <dgm:pt modelId="{8DFAB626-CA94-EF4C-AE70-B92226065695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Literature review</a:t>
          </a:r>
        </a:p>
      </dgm:t>
    </dgm:pt>
    <dgm:pt modelId="{244DD4AA-B219-EA4E-B1A4-16EC10E3A0C5}" type="parTrans" cxnId="{83BD1535-E49A-9B48-838D-2104BEC4D9DF}">
      <dgm:prSet/>
      <dgm:spPr/>
      <dgm:t>
        <a:bodyPr/>
        <a:lstStyle/>
        <a:p>
          <a:endParaRPr lang="en-GB"/>
        </a:p>
      </dgm:t>
    </dgm:pt>
    <dgm:pt modelId="{383CA690-1314-2A49-88EA-12E437F77D79}" type="sibTrans" cxnId="{83BD1535-E49A-9B48-838D-2104BEC4D9DF}">
      <dgm:prSet/>
      <dgm:spPr/>
      <dgm:t>
        <a:bodyPr/>
        <a:lstStyle/>
        <a:p>
          <a:endParaRPr lang="en-GB"/>
        </a:p>
      </dgm:t>
    </dgm:pt>
    <dgm:pt modelId="{14AA611C-4DFC-6747-BBF5-F63A2818E986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Primary Results</a:t>
          </a:r>
        </a:p>
      </dgm:t>
    </dgm:pt>
    <dgm:pt modelId="{AA1E4768-D6F1-574D-9613-D59255B1DEC3}" type="parTrans" cxnId="{463B8470-7394-3E4B-940E-97F4E02923CD}">
      <dgm:prSet/>
      <dgm:spPr/>
      <dgm:t>
        <a:bodyPr/>
        <a:lstStyle/>
        <a:p>
          <a:endParaRPr lang="en-GB"/>
        </a:p>
      </dgm:t>
    </dgm:pt>
    <dgm:pt modelId="{AC573DC0-8F31-2449-8A1B-4C838977B6E3}" type="sibTrans" cxnId="{463B8470-7394-3E4B-940E-97F4E02923CD}">
      <dgm:prSet/>
      <dgm:spPr/>
      <dgm:t>
        <a:bodyPr/>
        <a:lstStyle/>
        <a:p>
          <a:endParaRPr lang="en-GB"/>
        </a:p>
      </dgm:t>
    </dgm:pt>
    <dgm:pt modelId="{E0C8BDD7-4AC2-7D45-A9E7-98FE829DD054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Methodology</a:t>
          </a:r>
        </a:p>
      </dgm:t>
    </dgm:pt>
    <dgm:pt modelId="{F22400F0-3A9C-6A4D-AF8F-445F71FB747C}" type="parTrans" cxnId="{A7630D0D-FF5A-E046-ABEB-2CACBA6D13D3}">
      <dgm:prSet/>
      <dgm:spPr/>
      <dgm:t>
        <a:bodyPr/>
        <a:lstStyle/>
        <a:p>
          <a:endParaRPr lang="en-GB"/>
        </a:p>
      </dgm:t>
    </dgm:pt>
    <dgm:pt modelId="{8DCFBCC6-4200-B546-A47A-2A23E7FE907D}" type="sibTrans" cxnId="{A7630D0D-FF5A-E046-ABEB-2CACBA6D13D3}">
      <dgm:prSet/>
      <dgm:spPr/>
      <dgm:t>
        <a:bodyPr/>
        <a:lstStyle/>
        <a:p>
          <a:endParaRPr lang="en-GB"/>
        </a:p>
      </dgm:t>
    </dgm:pt>
    <dgm:pt modelId="{0DD062CE-6A86-1C48-A0FA-8D577DEC4945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Data</a:t>
          </a:r>
        </a:p>
      </dgm:t>
    </dgm:pt>
    <dgm:pt modelId="{FF120978-8E5E-2046-93B4-DECC914A512E}" type="parTrans" cxnId="{FC4A6E83-AC4C-4746-9707-74000C86BC09}">
      <dgm:prSet/>
      <dgm:spPr/>
      <dgm:t>
        <a:bodyPr/>
        <a:lstStyle/>
        <a:p>
          <a:endParaRPr lang="en-GB"/>
        </a:p>
      </dgm:t>
    </dgm:pt>
    <dgm:pt modelId="{75C29654-3F9A-024D-9F3C-D4777BAEBC17}" type="sibTrans" cxnId="{FC4A6E83-AC4C-4746-9707-74000C86BC09}">
      <dgm:prSet/>
      <dgm:spPr/>
      <dgm:t>
        <a:bodyPr/>
        <a:lstStyle/>
        <a:p>
          <a:endParaRPr lang="en-GB"/>
        </a:p>
      </dgm:t>
    </dgm:pt>
    <dgm:pt modelId="{38E94412-4DBB-0043-A672-0B563A6125DB}" type="pres">
      <dgm:prSet presAssocID="{B9002DD7-3486-0544-A39D-1A45030ABB6F}" presName="Name0" presStyleCnt="0">
        <dgm:presLayoutVars>
          <dgm:chMax val="7"/>
          <dgm:chPref val="7"/>
          <dgm:dir/>
        </dgm:presLayoutVars>
      </dgm:prSet>
      <dgm:spPr/>
    </dgm:pt>
    <dgm:pt modelId="{571EE3B3-5291-C046-8E20-F49D1E4B7755}" type="pres">
      <dgm:prSet presAssocID="{B9002DD7-3486-0544-A39D-1A45030ABB6F}" presName="Name1" presStyleCnt="0"/>
      <dgm:spPr/>
    </dgm:pt>
    <dgm:pt modelId="{D70ED506-33EB-0A4C-8181-860A8014C3E4}" type="pres">
      <dgm:prSet presAssocID="{B9002DD7-3486-0544-A39D-1A45030ABB6F}" presName="cycle" presStyleCnt="0"/>
      <dgm:spPr/>
    </dgm:pt>
    <dgm:pt modelId="{A76D40C8-7B8B-5743-82C7-D22DC2674010}" type="pres">
      <dgm:prSet presAssocID="{B9002DD7-3486-0544-A39D-1A45030ABB6F}" presName="srcNode" presStyleLbl="node1" presStyleIdx="0" presStyleCnt="6"/>
      <dgm:spPr/>
    </dgm:pt>
    <dgm:pt modelId="{B8589993-5C55-F940-A642-E9FE7F942FB0}" type="pres">
      <dgm:prSet presAssocID="{B9002DD7-3486-0544-A39D-1A45030ABB6F}" presName="conn" presStyleLbl="parChTrans1D2" presStyleIdx="0" presStyleCnt="1"/>
      <dgm:spPr/>
    </dgm:pt>
    <dgm:pt modelId="{CCF736B2-D6B9-1E41-8E5F-1C4593DA9FEA}" type="pres">
      <dgm:prSet presAssocID="{B9002DD7-3486-0544-A39D-1A45030ABB6F}" presName="extraNode" presStyleLbl="node1" presStyleIdx="0" presStyleCnt="6"/>
      <dgm:spPr/>
    </dgm:pt>
    <dgm:pt modelId="{B055D8E0-677A-424A-BDBA-0F1DF03BC274}" type="pres">
      <dgm:prSet presAssocID="{B9002DD7-3486-0544-A39D-1A45030ABB6F}" presName="dstNode" presStyleLbl="node1" presStyleIdx="0" presStyleCnt="6"/>
      <dgm:spPr/>
    </dgm:pt>
    <dgm:pt modelId="{D1D4647A-6D54-4844-A870-85524A97B6F4}" type="pres">
      <dgm:prSet presAssocID="{91EED72B-CE8F-6048-9D14-3783E98B12F4}" presName="text_1" presStyleLbl="node1" presStyleIdx="0" presStyleCnt="6">
        <dgm:presLayoutVars>
          <dgm:bulletEnabled val="1"/>
        </dgm:presLayoutVars>
      </dgm:prSet>
      <dgm:spPr/>
    </dgm:pt>
    <dgm:pt modelId="{E7FA5F2E-0AC2-6B44-AD45-E29E348B895F}" type="pres">
      <dgm:prSet presAssocID="{91EED72B-CE8F-6048-9D14-3783E98B12F4}" presName="accent_1" presStyleCnt="0"/>
      <dgm:spPr/>
    </dgm:pt>
    <dgm:pt modelId="{8E0696A0-F87F-864F-9259-F8BA67A2F3FB}" type="pres">
      <dgm:prSet presAssocID="{91EED72B-CE8F-6048-9D14-3783E98B12F4}" presName="accentRepeatNode" presStyleLbl="solidFgAcc1" presStyleIdx="0" presStyleCnt="6"/>
      <dgm:spPr/>
    </dgm:pt>
    <dgm:pt modelId="{D7375CE1-B54E-7747-BDFE-DC2DF179097A}" type="pres">
      <dgm:prSet presAssocID="{6DAE8111-DC85-DA45-8E96-E8E11F92A4AE}" presName="text_2" presStyleLbl="node1" presStyleIdx="1" presStyleCnt="6">
        <dgm:presLayoutVars>
          <dgm:bulletEnabled val="1"/>
        </dgm:presLayoutVars>
      </dgm:prSet>
      <dgm:spPr/>
    </dgm:pt>
    <dgm:pt modelId="{C32952B3-09FD-464B-AEA3-39EF60ABE7A8}" type="pres">
      <dgm:prSet presAssocID="{6DAE8111-DC85-DA45-8E96-E8E11F92A4AE}" presName="accent_2" presStyleCnt="0"/>
      <dgm:spPr/>
    </dgm:pt>
    <dgm:pt modelId="{18852671-1E07-B04C-B2C7-7C8F9AF4EDED}" type="pres">
      <dgm:prSet presAssocID="{6DAE8111-DC85-DA45-8E96-E8E11F92A4AE}" presName="accentRepeatNode" presStyleLbl="solidFgAcc1" presStyleIdx="1" presStyleCnt="6"/>
      <dgm:spPr/>
    </dgm:pt>
    <dgm:pt modelId="{16E39F5E-5824-C84F-B83D-39A97FED6E6A}" type="pres">
      <dgm:prSet presAssocID="{8DFAB626-CA94-EF4C-AE70-B92226065695}" presName="text_3" presStyleLbl="node1" presStyleIdx="2" presStyleCnt="6">
        <dgm:presLayoutVars>
          <dgm:bulletEnabled val="1"/>
        </dgm:presLayoutVars>
      </dgm:prSet>
      <dgm:spPr/>
    </dgm:pt>
    <dgm:pt modelId="{D2330C43-3CD0-3344-9AE9-83C7C2EF06CF}" type="pres">
      <dgm:prSet presAssocID="{8DFAB626-CA94-EF4C-AE70-B92226065695}" presName="accent_3" presStyleCnt="0"/>
      <dgm:spPr/>
    </dgm:pt>
    <dgm:pt modelId="{197D6ADD-6F73-7440-AFEB-42CEC55EDFB5}" type="pres">
      <dgm:prSet presAssocID="{8DFAB626-CA94-EF4C-AE70-B92226065695}" presName="accentRepeatNode" presStyleLbl="solidFgAcc1" presStyleIdx="2" presStyleCnt="6"/>
      <dgm:spPr/>
    </dgm:pt>
    <dgm:pt modelId="{01761653-4450-C241-8299-DD545231DB3E}" type="pres">
      <dgm:prSet presAssocID="{0DD062CE-6A86-1C48-A0FA-8D577DEC4945}" presName="text_4" presStyleLbl="node1" presStyleIdx="3" presStyleCnt="6">
        <dgm:presLayoutVars>
          <dgm:bulletEnabled val="1"/>
        </dgm:presLayoutVars>
      </dgm:prSet>
      <dgm:spPr/>
    </dgm:pt>
    <dgm:pt modelId="{3C32EDA0-D7B3-5A43-BA8A-92E45ACC231A}" type="pres">
      <dgm:prSet presAssocID="{0DD062CE-6A86-1C48-A0FA-8D577DEC4945}" presName="accent_4" presStyleCnt="0"/>
      <dgm:spPr/>
    </dgm:pt>
    <dgm:pt modelId="{14EFE481-1319-A24A-A8A7-888EBAABF672}" type="pres">
      <dgm:prSet presAssocID="{0DD062CE-6A86-1C48-A0FA-8D577DEC4945}" presName="accentRepeatNode" presStyleLbl="solidFgAcc1" presStyleIdx="3" presStyleCnt="6"/>
      <dgm:spPr/>
    </dgm:pt>
    <dgm:pt modelId="{569B7AF0-357F-8940-B6CA-FF40E83335F1}" type="pres">
      <dgm:prSet presAssocID="{E0C8BDD7-4AC2-7D45-A9E7-98FE829DD054}" presName="text_5" presStyleLbl="node1" presStyleIdx="4" presStyleCnt="6">
        <dgm:presLayoutVars>
          <dgm:bulletEnabled val="1"/>
        </dgm:presLayoutVars>
      </dgm:prSet>
      <dgm:spPr/>
    </dgm:pt>
    <dgm:pt modelId="{5486DBE0-A137-7B42-8AE9-32B2BDCE3B0B}" type="pres">
      <dgm:prSet presAssocID="{E0C8BDD7-4AC2-7D45-A9E7-98FE829DD054}" presName="accent_5" presStyleCnt="0"/>
      <dgm:spPr/>
    </dgm:pt>
    <dgm:pt modelId="{EE5F30CA-BBEF-8B46-BD85-9169BAB6F38B}" type="pres">
      <dgm:prSet presAssocID="{E0C8BDD7-4AC2-7D45-A9E7-98FE829DD054}" presName="accentRepeatNode" presStyleLbl="solidFgAcc1" presStyleIdx="4" presStyleCnt="6"/>
      <dgm:spPr/>
    </dgm:pt>
    <dgm:pt modelId="{9BED8459-0C27-CF48-987A-0D1514383503}" type="pres">
      <dgm:prSet presAssocID="{14AA611C-4DFC-6747-BBF5-F63A2818E986}" presName="text_6" presStyleLbl="node1" presStyleIdx="5" presStyleCnt="6">
        <dgm:presLayoutVars>
          <dgm:bulletEnabled val="1"/>
        </dgm:presLayoutVars>
      </dgm:prSet>
      <dgm:spPr/>
    </dgm:pt>
    <dgm:pt modelId="{66637DC8-A2A3-D541-8CD3-8DCC904542DA}" type="pres">
      <dgm:prSet presAssocID="{14AA611C-4DFC-6747-BBF5-F63A2818E986}" presName="accent_6" presStyleCnt="0"/>
      <dgm:spPr/>
    </dgm:pt>
    <dgm:pt modelId="{BA4FED03-EFE1-F643-BA45-0604F2F3657B}" type="pres">
      <dgm:prSet presAssocID="{14AA611C-4DFC-6747-BBF5-F63A2818E986}" presName="accentRepeatNode" presStyleLbl="solidFgAcc1" presStyleIdx="5" presStyleCnt="6"/>
      <dgm:spPr/>
    </dgm:pt>
  </dgm:ptLst>
  <dgm:cxnLst>
    <dgm:cxn modelId="{A7630D0D-FF5A-E046-ABEB-2CACBA6D13D3}" srcId="{B9002DD7-3486-0544-A39D-1A45030ABB6F}" destId="{E0C8BDD7-4AC2-7D45-A9E7-98FE829DD054}" srcOrd="4" destOrd="0" parTransId="{F22400F0-3A9C-6A4D-AF8F-445F71FB747C}" sibTransId="{8DCFBCC6-4200-B546-A47A-2A23E7FE907D}"/>
    <dgm:cxn modelId="{83BD1535-E49A-9B48-838D-2104BEC4D9DF}" srcId="{B9002DD7-3486-0544-A39D-1A45030ABB6F}" destId="{8DFAB626-CA94-EF4C-AE70-B92226065695}" srcOrd="2" destOrd="0" parTransId="{244DD4AA-B219-EA4E-B1A4-16EC10E3A0C5}" sibTransId="{383CA690-1314-2A49-88EA-12E437F77D79}"/>
    <dgm:cxn modelId="{76988F3A-E02E-034B-8305-A4BA789E6178}" srcId="{B9002DD7-3486-0544-A39D-1A45030ABB6F}" destId="{91EED72B-CE8F-6048-9D14-3783E98B12F4}" srcOrd="0" destOrd="0" parTransId="{3AD2E81B-18F7-4F4B-B5CD-CFADE7B78F76}" sibTransId="{E7C0A52F-1BFD-4B44-8747-926038D3F62A}"/>
    <dgm:cxn modelId="{9382E14C-214F-4F4E-9E31-A4D13F0A0739}" type="presOf" srcId="{B9002DD7-3486-0544-A39D-1A45030ABB6F}" destId="{38E94412-4DBB-0043-A672-0B563A6125DB}" srcOrd="0" destOrd="0" presId="urn:microsoft.com/office/officeart/2008/layout/VerticalCurvedList"/>
    <dgm:cxn modelId="{26C4A94D-0D49-9446-93F2-E2B14F15B224}" type="presOf" srcId="{6DAE8111-DC85-DA45-8E96-E8E11F92A4AE}" destId="{D7375CE1-B54E-7747-BDFE-DC2DF179097A}" srcOrd="0" destOrd="0" presId="urn:microsoft.com/office/officeart/2008/layout/VerticalCurvedList"/>
    <dgm:cxn modelId="{8250BD50-EA23-2B4D-A734-181ADBB00FF5}" type="presOf" srcId="{14AA611C-4DFC-6747-BBF5-F63A2818E986}" destId="{9BED8459-0C27-CF48-987A-0D1514383503}" srcOrd="0" destOrd="0" presId="urn:microsoft.com/office/officeart/2008/layout/VerticalCurvedList"/>
    <dgm:cxn modelId="{BF3A5462-7076-3747-ABB5-ADA844E50ACE}" type="presOf" srcId="{E0C8BDD7-4AC2-7D45-A9E7-98FE829DD054}" destId="{569B7AF0-357F-8940-B6CA-FF40E83335F1}" srcOrd="0" destOrd="0" presId="urn:microsoft.com/office/officeart/2008/layout/VerticalCurvedList"/>
    <dgm:cxn modelId="{463B8470-7394-3E4B-940E-97F4E02923CD}" srcId="{B9002DD7-3486-0544-A39D-1A45030ABB6F}" destId="{14AA611C-4DFC-6747-BBF5-F63A2818E986}" srcOrd="5" destOrd="0" parTransId="{AA1E4768-D6F1-574D-9613-D59255B1DEC3}" sibTransId="{AC573DC0-8F31-2449-8A1B-4C838977B6E3}"/>
    <dgm:cxn modelId="{FC4A6E83-AC4C-4746-9707-74000C86BC09}" srcId="{B9002DD7-3486-0544-A39D-1A45030ABB6F}" destId="{0DD062CE-6A86-1C48-A0FA-8D577DEC4945}" srcOrd="3" destOrd="0" parTransId="{FF120978-8E5E-2046-93B4-DECC914A512E}" sibTransId="{75C29654-3F9A-024D-9F3C-D4777BAEBC17}"/>
    <dgm:cxn modelId="{DE280FA9-0E81-734B-AED9-A17E756A3BD9}" type="presOf" srcId="{0DD062CE-6A86-1C48-A0FA-8D577DEC4945}" destId="{01761653-4450-C241-8299-DD545231DB3E}" srcOrd="0" destOrd="0" presId="urn:microsoft.com/office/officeart/2008/layout/VerticalCurvedList"/>
    <dgm:cxn modelId="{F5E76AEC-3BAC-0041-80D9-03DB4049D7E9}" type="presOf" srcId="{91EED72B-CE8F-6048-9D14-3783E98B12F4}" destId="{D1D4647A-6D54-4844-A870-85524A97B6F4}" srcOrd="0" destOrd="0" presId="urn:microsoft.com/office/officeart/2008/layout/VerticalCurvedList"/>
    <dgm:cxn modelId="{0E42EFF0-BB9F-7940-AFC1-09346FFEB846}" type="presOf" srcId="{E7C0A52F-1BFD-4B44-8747-926038D3F62A}" destId="{B8589993-5C55-F940-A642-E9FE7F942FB0}" srcOrd="0" destOrd="0" presId="urn:microsoft.com/office/officeart/2008/layout/VerticalCurvedList"/>
    <dgm:cxn modelId="{FFEBEFF1-01A4-A443-BD12-DC154FE1C2BB}" type="presOf" srcId="{8DFAB626-CA94-EF4C-AE70-B92226065695}" destId="{16E39F5E-5824-C84F-B83D-39A97FED6E6A}" srcOrd="0" destOrd="0" presId="urn:microsoft.com/office/officeart/2008/layout/VerticalCurvedList"/>
    <dgm:cxn modelId="{E7ADD3F4-181F-D94E-A837-B6A8454A4D2D}" srcId="{B9002DD7-3486-0544-A39D-1A45030ABB6F}" destId="{6DAE8111-DC85-DA45-8E96-E8E11F92A4AE}" srcOrd="1" destOrd="0" parTransId="{9A97974E-3B5D-C348-BA0D-C8D719E1E0B1}" sibTransId="{35179A32-55C1-DE43-9EAD-E303C947E8D7}"/>
    <dgm:cxn modelId="{FFE409E7-B0D5-494B-98F7-42D52421936B}" type="presParOf" srcId="{38E94412-4DBB-0043-A672-0B563A6125DB}" destId="{571EE3B3-5291-C046-8E20-F49D1E4B7755}" srcOrd="0" destOrd="0" presId="urn:microsoft.com/office/officeart/2008/layout/VerticalCurvedList"/>
    <dgm:cxn modelId="{E58C830C-71F6-CA48-96CC-205AA76D9FD0}" type="presParOf" srcId="{571EE3B3-5291-C046-8E20-F49D1E4B7755}" destId="{D70ED506-33EB-0A4C-8181-860A8014C3E4}" srcOrd="0" destOrd="0" presId="urn:microsoft.com/office/officeart/2008/layout/VerticalCurvedList"/>
    <dgm:cxn modelId="{AC440222-5511-7343-B226-934C3BFDA00D}" type="presParOf" srcId="{D70ED506-33EB-0A4C-8181-860A8014C3E4}" destId="{A76D40C8-7B8B-5743-82C7-D22DC2674010}" srcOrd="0" destOrd="0" presId="urn:microsoft.com/office/officeart/2008/layout/VerticalCurvedList"/>
    <dgm:cxn modelId="{2D54EE99-535B-0C46-96C5-0D0CAB624301}" type="presParOf" srcId="{D70ED506-33EB-0A4C-8181-860A8014C3E4}" destId="{B8589993-5C55-F940-A642-E9FE7F942FB0}" srcOrd="1" destOrd="0" presId="urn:microsoft.com/office/officeart/2008/layout/VerticalCurvedList"/>
    <dgm:cxn modelId="{5175CC79-EA62-F34B-B473-64A86B79B80A}" type="presParOf" srcId="{D70ED506-33EB-0A4C-8181-860A8014C3E4}" destId="{CCF736B2-D6B9-1E41-8E5F-1C4593DA9FEA}" srcOrd="2" destOrd="0" presId="urn:microsoft.com/office/officeart/2008/layout/VerticalCurvedList"/>
    <dgm:cxn modelId="{FC202F9F-E9CE-DA4F-A3BA-C5B06E90399B}" type="presParOf" srcId="{D70ED506-33EB-0A4C-8181-860A8014C3E4}" destId="{B055D8E0-677A-424A-BDBA-0F1DF03BC274}" srcOrd="3" destOrd="0" presId="urn:microsoft.com/office/officeart/2008/layout/VerticalCurvedList"/>
    <dgm:cxn modelId="{A47DC0A8-A808-D647-B3BC-A9CCF55402A6}" type="presParOf" srcId="{571EE3B3-5291-C046-8E20-F49D1E4B7755}" destId="{D1D4647A-6D54-4844-A870-85524A97B6F4}" srcOrd="1" destOrd="0" presId="urn:microsoft.com/office/officeart/2008/layout/VerticalCurvedList"/>
    <dgm:cxn modelId="{98F2764B-815A-DD44-A770-FE49A038E9BC}" type="presParOf" srcId="{571EE3B3-5291-C046-8E20-F49D1E4B7755}" destId="{E7FA5F2E-0AC2-6B44-AD45-E29E348B895F}" srcOrd="2" destOrd="0" presId="urn:microsoft.com/office/officeart/2008/layout/VerticalCurvedList"/>
    <dgm:cxn modelId="{FFA06215-E374-7648-98A5-C845C8AADC1D}" type="presParOf" srcId="{E7FA5F2E-0AC2-6B44-AD45-E29E348B895F}" destId="{8E0696A0-F87F-864F-9259-F8BA67A2F3FB}" srcOrd="0" destOrd="0" presId="urn:microsoft.com/office/officeart/2008/layout/VerticalCurvedList"/>
    <dgm:cxn modelId="{C0B0C3CE-023D-B34F-BD09-42192F458C1F}" type="presParOf" srcId="{571EE3B3-5291-C046-8E20-F49D1E4B7755}" destId="{D7375CE1-B54E-7747-BDFE-DC2DF179097A}" srcOrd="3" destOrd="0" presId="urn:microsoft.com/office/officeart/2008/layout/VerticalCurvedList"/>
    <dgm:cxn modelId="{581E8FC3-9C0D-8847-85CC-BE832D3C8A25}" type="presParOf" srcId="{571EE3B3-5291-C046-8E20-F49D1E4B7755}" destId="{C32952B3-09FD-464B-AEA3-39EF60ABE7A8}" srcOrd="4" destOrd="0" presId="urn:microsoft.com/office/officeart/2008/layout/VerticalCurvedList"/>
    <dgm:cxn modelId="{9AD2DE93-D563-154C-BD78-45736040A994}" type="presParOf" srcId="{C32952B3-09FD-464B-AEA3-39EF60ABE7A8}" destId="{18852671-1E07-B04C-B2C7-7C8F9AF4EDED}" srcOrd="0" destOrd="0" presId="urn:microsoft.com/office/officeart/2008/layout/VerticalCurvedList"/>
    <dgm:cxn modelId="{D50C4F7D-4D0D-114E-97D6-00121D4D111B}" type="presParOf" srcId="{571EE3B3-5291-C046-8E20-F49D1E4B7755}" destId="{16E39F5E-5824-C84F-B83D-39A97FED6E6A}" srcOrd="5" destOrd="0" presId="urn:microsoft.com/office/officeart/2008/layout/VerticalCurvedList"/>
    <dgm:cxn modelId="{5C87BFF5-873E-BA48-AFB0-72453E130DD8}" type="presParOf" srcId="{571EE3B3-5291-C046-8E20-F49D1E4B7755}" destId="{D2330C43-3CD0-3344-9AE9-83C7C2EF06CF}" srcOrd="6" destOrd="0" presId="urn:microsoft.com/office/officeart/2008/layout/VerticalCurvedList"/>
    <dgm:cxn modelId="{9E989BEC-3EB5-8A4B-B04C-9E2085F2F202}" type="presParOf" srcId="{D2330C43-3CD0-3344-9AE9-83C7C2EF06CF}" destId="{197D6ADD-6F73-7440-AFEB-42CEC55EDFB5}" srcOrd="0" destOrd="0" presId="urn:microsoft.com/office/officeart/2008/layout/VerticalCurvedList"/>
    <dgm:cxn modelId="{111F5AA7-EFD6-6D4B-8EA6-F6DEB6CB31F2}" type="presParOf" srcId="{571EE3B3-5291-C046-8E20-F49D1E4B7755}" destId="{01761653-4450-C241-8299-DD545231DB3E}" srcOrd="7" destOrd="0" presId="urn:microsoft.com/office/officeart/2008/layout/VerticalCurvedList"/>
    <dgm:cxn modelId="{284983A3-D556-7A42-A0AE-4A2D209C4914}" type="presParOf" srcId="{571EE3B3-5291-C046-8E20-F49D1E4B7755}" destId="{3C32EDA0-D7B3-5A43-BA8A-92E45ACC231A}" srcOrd="8" destOrd="0" presId="urn:microsoft.com/office/officeart/2008/layout/VerticalCurvedList"/>
    <dgm:cxn modelId="{C6150177-F9D9-C948-AAF3-CDEA3C2C580C}" type="presParOf" srcId="{3C32EDA0-D7B3-5A43-BA8A-92E45ACC231A}" destId="{14EFE481-1319-A24A-A8A7-888EBAABF672}" srcOrd="0" destOrd="0" presId="urn:microsoft.com/office/officeart/2008/layout/VerticalCurvedList"/>
    <dgm:cxn modelId="{CAC122F0-B548-9841-B0AA-992E376EFF37}" type="presParOf" srcId="{571EE3B3-5291-C046-8E20-F49D1E4B7755}" destId="{569B7AF0-357F-8940-B6CA-FF40E83335F1}" srcOrd="9" destOrd="0" presId="urn:microsoft.com/office/officeart/2008/layout/VerticalCurvedList"/>
    <dgm:cxn modelId="{0604FA49-2B83-FC4D-8112-902ED98B484E}" type="presParOf" srcId="{571EE3B3-5291-C046-8E20-F49D1E4B7755}" destId="{5486DBE0-A137-7B42-8AE9-32B2BDCE3B0B}" srcOrd="10" destOrd="0" presId="urn:microsoft.com/office/officeart/2008/layout/VerticalCurvedList"/>
    <dgm:cxn modelId="{EE967A46-CF26-2848-ABEE-A76C1957073E}" type="presParOf" srcId="{5486DBE0-A137-7B42-8AE9-32B2BDCE3B0B}" destId="{EE5F30CA-BBEF-8B46-BD85-9169BAB6F38B}" srcOrd="0" destOrd="0" presId="urn:microsoft.com/office/officeart/2008/layout/VerticalCurvedList"/>
    <dgm:cxn modelId="{2C5A1502-4914-5642-8E89-AB3D696F8A4E}" type="presParOf" srcId="{571EE3B3-5291-C046-8E20-F49D1E4B7755}" destId="{9BED8459-0C27-CF48-987A-0D1514383503}" srcOrd="11" destOrd="0" presId="urn:microsoft.com/office/officeart/2008/layout/VerticalCurvedList"/>
    <dgm:cxn modelId="{BD172F32-68CA-514C-A4DE-37E313893B40}" type="presParOf" srcId="{571EE3B3-5291-C046-8E20-F49D1E4B7755}" destId="{66637DC8-A2A3-D541-8CD3-8DCC904542DA}" srcOrd="12" destOrd="0" presId="urn:microsoft.com/office/officeart/2008/layout/VerticalCurvedList"/>
    <dgm:cxn modelId="{4C6F86D3-D1C3-A04A-95A9-5D08B5598FAE}" type="presParOf" srcId="{66637DC8-A2A3-D541-8CD3-8DCC904542DA}" destId="{BA4FED03-EFE1-F643-BA45-0604F2F3657B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2EF7C8-5C34-DA43-A75F-6E26E1E6F7B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A4A169E-F9C3-4C45-AB40-92563220E2BE}">
      <dgm:prSet/>
      <dgm:spPr/>
      <dgm:t>
        <a:bodyPr/>
        <a:lstStyle/>
        <a:p>
          <a:r>
            <a:rPr lang="en-US"/>
            <a:t>LLM has gain </a:t>
          </a:r>
          <a:r>
            <a:rPr lang="en-US" b="1"/>
            <a:t>huge knowledge </a:t>
          </a:r>
          <a:r>
            <a:rPr lang="en-US"/>
            <a:t>from vest data.</a:t>
          </a:r>
          <a:endParaRPr lang="en-DE"/>
        </a:p>
      </dgm:t>
    </dgm:pt>
    <dgm:pt modelId="{DA98CA8A-BB2F-B44C-8408-97743A8BFB8E}" type="parTrans" cxnId="{4AA433ED-7442-E444-98B2-9C47AC13E99C}">
      <dgm:prSet/>
      <dgm:spPr/>
      <dgm:t>
        <a:bodyPr/>
        <a:lstStyle/>
        <a:p>
          <a:endParaRPr lang="en-GB"/>
        </a:p>
      </dgm:t>
    </dgm:pt>
    <dgm:pt modelId="{6FD6B1DF-A6AE-D94E-AC3D-6347A5C4C47A}" type="sibTrans" cxnId="{4AA433ED-7442-E444-98B2-9C47AC13E99C}">
      <dgm:prSet/>
      <dgm:spPr/>
      <dgm:t>
        <a:bodyPr/>
        <a:lstStyle/>
        <a:p>
          <a:endParaRPr lang="en-GB"/>
        </a:p>
      </dgm:t>
    </dgm:pt>
    <dgm:pt modelId="{CC9521DF-A030-9746-BCFE-D125C323B1E2}">
      <dgm:prSet/>
      <dgm:spPr/>
      <dgm:t>
        <a:bodyPr/>
        <a:lstStyle/>
        <a:p>
          <a:r>
            <a:rPr lang="en-US"/>
            <a:t>We can </a:t>
          </a:r>
          <a:r>
            <a:rPr lang="en-US" b="1"/>
            <a:t>further train them with social media data</a:t>
          </a:r>
          <a:r>
            <a:rPr lang="en-US"/>
            <a:t>.</a:t>
          </a:r>
          <a:endParaRPr lang="en-DE"/>
        </a:p>
      </dgm:t>
    </dgm:pt>
    <dgm:pt modelId="{145B65D5-22EF-E34B-8048-E3272A3C1946}" type="parTrans" cxnId="{5920655B-0674-3847-9BAC-049EE6A78B80}">
      <dgm:prSet/>
      <dgm:spPr/>
      <dgm:t>
        <a:bodyPr/>
        <a:lstStyle/>
        <a:p>
          <a:endParaRPr lang="en-GB"/>
        </a:p>
      </dgm:t>
    </dgm:pt>
    <dgm:pt modelId="{03B06774-1153-7C4F-9957-361A1A971B47}" type="sibTrans" cxnId="{5920655B-0674-3847-9BAC-049EE6A78B80}">
      <dgm:prSet/>
      <dgm:spPr/>
      <dgm:t>
        <a:bodyPr/>
        <a:lstStyle/>
        <a:p>
          <a:endParaRPr lang="en-GB"/>
        </a:p>
      </dgm:t>
    </dgm:pt>
    <dgm:pt modelId="{5F8F6AF2-A7D8-C74E-8390-6A19A9DC47EC}">
      <dgm:prSet/>
      <dgm:spPr/>
      <dgm:t>
        <a:bodyPr/>
        <a:lstStyle/>
        <a:p>
          <a:r>
            <a:rPr lang="en-US" dirty="0"/>
            <a:t>We want to see </a:t>
          </a:r>
          <a:r>
            <a:rPr lang="en-GB" dirty="0"/>
            <a:t>if </a:t>
          </a:r>
          <a:r>
            <a:rPr lang="en-US" dirty="0"/>
            <a:t>is it </a:t>
          </a:r>
          <a:r>
            <a:rPr lang="en-GB" dirty="0"/>
            <a:t>a </a:t>
          </a:r>
          <a:r>
            <a:rPr lang="en-US" dirty="0"/>
            <a:t>see changing opinion using LM.</a:t>
          </a:r>
          <a:endParaRPr lang="en-DE" dirty="0"/>
        </a:p>
      </dgm:t>
    </dgm:pt>
    <dgm:pt modelId="{4F380833-F6A0-B640-B99B-C8D0A1309FDF}" type="parTrans" cxnId="{E2B7CE88-28D6-B14E-A7F9-1807EDE18393}">
      <dgm:prSet/>
      <dgm:spPr/>
      <dgm:t>
        <a:bodyPr/>
        <a:lstStyle/>
        <a:p>
          <a:endParaRPr lang="en-GB"/>
        </a:p>
      </dgm:t>
    </dgm:pt>
    <dgm:pt modelId="{9FFE2165-A733-A14A-BBEB-F2BF05D02A63}" type="sibTrans" cxnId="{E2B7CE88-28D6-B14E-A7F9-1807EDE18393}">
      <dgm:prSet/>
      <dgm:spPr/>
      <dgm:t>
        <a:bodyPr/>
        <a:lstStyle/>
        <a:p>
          <a:endParaRPr lang="en-GB"/>
        </a:p>
      </dgm:t>
    </dgm:pt>
    <dgm:pt modelId="{927057E5-6AA6-2247-ABE9-FBBDC7016F83}">
      <dgm:prSet/>
      <dgm:spPr/>
      <dgm:t>
        <a:bodyPr/>
        <a:lstStyle/>
        <a:p>
          <a:r>
            <a:rPr lang="en-US" dirty="0"/>
            <a:t>Compare our result </a:t>
          </a:r>
          <a:r>
            <a:rPr lang="en-US" b="1" dirty="0"/>
            <a:t>with existing methods</a:t>
          </a:r>
          <a:r>
            <a:rPr lang="en-US" dirty="0"/>
            <a:t> to see, if it can outperform existing methods of creating time series from social media.</a:t>
          </a:r>
          <a:endParaRPr lang="en-DE" dirty="0"/>
        </a:p>
      </dgm:t>
    </dgm:pt>
    <dgm:pt modelId="{3986598D-3184-3C45-98BE-59C3C083D3AB}" type="parTrans" cxnId="{D5EEEDE0-35C5-A049-884D-9210789C0312}">
      <dgm:prSet/>
      <dgm:spPr/>
      <dgm:t>
        <a:bodyPr/>
        <a:lstStyle/>
        <a:p>
          <a:endParaRPr lang="en-GB"/>
        </a:p>
      </dgm:t>
    </dgm:pt>
    <dgm:pt modelId="{884E4E48-44FF-654F-910B-D36B15DD50E7}" type="sibTrans" cxnId="{D5EEEDE0-35C5-A049-884D-9210789C0312}">
      <dgm:prSet/>
      <dgm:spPr/>
      <dgm:t>
        <a:bodyPr/>
        <a:lstStyle/>
        <a:p>
          <a:endParaRPr lang="en-GB"/>
        </a:p>
      </dgm:t>
    </dgm:pt>
    <dgm:pt modelId="{E22555B7-7A5E-804F-BEF4-EA2570A716BC}" type="pres">
      <dgm:prSet presAssocID="{3C2EF7C8-5C34-DA43-A75F-6E26E1E6F7BD}" presName="Name0" presStyleCnt="0">
        <dgm:presLayoutVars>
          <dgm:dir/>
          <dgm:resizeHandles val="exact"/>
        </dgm:presLayoutVars>
      </dgm:prSet>
      <dgm:spPr/>
    </dgm:pt>
    <dgm:pt modelId="{DD699267-12A0-2649-AE02-E4E1E622C1BA}" type="pres">
      <dgm:prSet presAssocID="{CA4A169E-F9C3-4C45-AB40-92563220E2BE}" presName="composite" presStyleCnt="0"/>
      <dgm:spPr/>
    </dgm:pt>
    <dgm:pt modelId="{A4E6E389-AD10-D74D-83FC-F0BDE1E9F155}" type="pres">
      <dgm:prSet presAssocID="{CA4A169E-F9C3-4C45-AB40-92563220E2BE}" presName="rect1" presStyleLbl="trAlignAcc1" presStyleIdx="0" presStyleCnt="4">
        <dgm:presLayoutVars>
          <dgm:bulletEnabled val="1"/>
        </dgm:presLayoutVars>
      </dgm:prSet>
      <dgm:spPr/>
    </dgm:pt>
    <dgm:pt modelId="{88905193-1C5D-4B46-8E43-E848546A9006}" type="pres">
      <dgm:prSet presAssocID="{CA4A169E-F9C3-4C45-AB40-92563220E2BE}" presName="rect2" presStyleLbl="fgImgPlace1" presStyleIdx="0" presStyleCnt="4"/>
      <dgm:spPr>
        <a:blipFill dpi="0" rotWithShape="1">
          <a:blip xmlns:r="http://schemas.openxmlformats.org/officeDocument/2006/relationships" r:embed="rId1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 l="-122000" r="-123000"/>
          </a:stretch>
        </a:blipFill>
      </dgm:spPr>
    </dgm:pt>
    <dgm:pt modelId="{95B48028-868F-1242-A12B-B8AB8F2F018A}" type="pres">
      <dgm:prSet presAssocID="{6FD6B1DF-A6AE-D94E-AC3D-6347A5C4C47A}" presName="sibTrans" presStyleCnt="0"/>
      <dgm:spPr/>
    </dgm:pt>
    <dgm:pt modelId="{30B0BAEB-9920-6242-B2F8-8AA5A18CD578}" type="pres">
      <dgm:prSet presAssocID="{CC9521DF-A030-9746-BCFE-D125C323B1E2}" presName="composite" presStyleCnt="0"/>
      <dgm:spPr/>
    </dgm:pt>
    <dgm:pt modelId="{5E8D9287-FADB-3A46-B7A0-840B32F57C0E}" type="pres">
      <dgm:prSet presAssocID="{CC9521DF-A030-9746-BCFE-D125C323B1E2}" presName="rect1" presStyleLbl="trAlignAcc1" presStyleIdx="1" presStyleCnt="4">
        <dgm:presLayoutVars>
          <dgm:bulletEnabled val="1"/>
        </dgm:presLayoutVars>
      </dgm:prSet>
      <dgm:spPr/>
    </dgm:pt>
    <dgm:pt modelId="{BE65A457-009B-9140-8542-7D9D91A8558D}" type="pres">
      <dgm:prSet presAssocID="{CC9521DF-A030-9746-BCFE-D125C323B1E2}" presName="rect2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C1A0F7CC-54BA-E544-93AD-07791B7B064E}" type="pres">
      <dgm:prSet presAssocID="{03B06774-1153-7C4F-9957-361A1A971B47}" presName="sibTrans" presStyleCnt="0"/>
      <dgm:spPr/>
    </dgm:pt>
    <dgm:pt modelId="{7693C5A6-A0F3-7546-8C5F-4853F220C471}" type="pres">
      <dgm:prSet presAssocID="{5F8F6AF2-A7D8-C74E-8390-6A19A9DC47EC}" presName="composite" presStyleCnt="0"/>
      <dgm:spPr/>
    </dgm:pt>
    <dgm:pt modelId="{99E2DD0B-F5A6-C94C-920F-73993E8A0330}" type="pres">
      <dgm:prSet presAssocID="{5F8F6AF2-A7D8-C74E-8390-6A19A9DC47EC}" presName="rect1" presStyleLbl="trAlignAcc1" presStyleIdx="2" presStyleCnt="4">
        <dgm:presLayoutVars>
          <dgm:bulletEnabled val="1"/>
        </dgm:presLayoutVars>
      </dgm:prSet>
      <dgm:spPr/>
    </dgm:pt>
    <dgm:pt modelId="{75C6210A-EB9C-8C4F-9361-F5F7731BD33A}" type="pres">
      <dgm:prSet presAssocID="{5F8F6AF2-A7D8-C74E-8390-6A19A9DC47EC}" presName="rect2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3B52DDC7-0822-B147-83A7-814BE141CE89}" type="pres">
      <dgm:prSet presAssocID="{9FFE2165-A733-A14A-BBEB-F2BF05D02A63}" presName="sibTrans" presStyleCnt="0"/>
      <dgm:spPr/>
    </dgm:pt>
    <dgm:pt modelId="{8EB3AB61-A2DE-7A42-908C-94141D922AF7}" type="pres">
      <dgm:prSet presAssocID="{927057E5-6AA6-2247-ABE9-FBBDC7016F83}" presName="composite" presStyleCnt="0"/>
      <dgm:spPr/>
    </dgm:pt>
    <dgm:pt modelId="{4416DAAD-BE44-764F-A9FE-278053D2248A}" type="pres">
      <dgm:prSet presAssocID="{927057E5-6AA6-2247-ABE9-FBBDC7016F83}" presName="rect1" presStyleLbl="trAlignAcc1" presStyleIdx="3" presStyleCnt="4">
        <dgm:presLayoutVars>
          <dgm:bulletEnabled val="1"/>
        </dgm:presLayoutVars>
      </dgm:prSet>
      <dgm:spPr/>
    </dgm:pt>
    <dgm:pt modelId="{14681BBB-7992-5249-8909-95239922CE08}" type="pres">
      <dgm:prSet presAssocID="{927057E5-6AA6-2247-ABE9-FBBDC7016F83}" presName="rect2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</dgm:ptLst>
  <dgm:cxnLst>
    <dgm:cxn modelId="{D32AA821-693C-A143-AE9F-ECF1EF1F4B1D}" type="presOf" srcId="{CC9521DF-A030-9746-BCFE-D125C323B1E2}" destId="{5E8D9287-FADB-3A46-B7A0-840B32F57C0E}" srcOrd="0" destOrd="0" presId="urn:microsoft.com/office/officeart/2008/layout/PictureStrips"/>
    <dgm:cxn modelId="{5920655B-0674-3847-9BAC-049EE6A78B80}" srcId="{3C2EF7C8-5C34-DA43-A75F-6E26E1E6F7BD}" destId="{CC9521DF-A030-9746-BCFE-D125C323B1E2}" srcOrd="1" destOrd="0" parTransId="{145B65D5-22EF-E34B-8048-E3272A3C1946}" sibTransId="{03B06774-1153-7C4F-9957-361A1A971B47}"/>
    <dgm:cxn modelId="{EE5CB987-A01D-9A48-8EDC-CFF1AAD7F23C}" type="presOf" srcId="{3C2EF7C8-5C34-DA43-A75F-6E26E1E6F7BD}" destId="{E22555B7-7A5E-804F-BEF4-EA2570A716BC}" srcOrd="0" destOrd="0" presId="urn:microsoft.com/office/officeart/2008/layout/PictureStrips"/>
    <dgm:cxn modelId="{FE12C988-5091-BB42-86C9-70B820003428}" type="presOf" srcId="{5F8F6AF2-A7D8-C74E-8390-6A19A9DC47EC}" destId="{99E2DD0B-F5A6-C94C-920F-73993E8A0330}" srcOrd="0" destOrd="0" presId="urn:microsoft.com/office/officeart/2008/layout/PictureStrips"/>
    <dgm:cxn modelId="{E2B7CE88-28D6-B14E-A7F9-1807EDE18393}" srcId="{3C2EF7C8-5C34-DA43-A75F-6E26E1E6F7BD}" destId="{5F8F6AF2-A7D8-C74E-8390-6A19A9DC47EC}" srcOrd="2" destOrd="0" parTransId="{4F380833-F6A0-B640-B99B-C8D0A1309FDF}" sibTransId="{9FFE2165-A733-A14A-BBEB-F2BF05D02A63}"/>
    <dgm:cxn modelId="{6F0D55C6-F0A1-9146-BC98-FB415A4B13DE}" type="presOf" srcId="{927057E5-6AA6-2247-ABE9-FBBDC7016F83}" destId="{4416DAAD-BE44-764F-A9FE-278053D2248A}" srcOrd="0" destOrd="0" presId="urn:microsoft.com/office/officeart/2008/layout/PictureStrips"/>
    <dgm:cxn modelId="{D5EEEDE0-35C5-A049-884D-9210789C0312}" srcId="{3C2EF7C8-5C34-DA43-A75F-6E26E1E6F7BD}" destId="{927057E5-6AA6-2247-ABE9-FBBDC7016F83}" srcOrd="3" destOrd="0" parTransId="{3986598D-3184-3C45-98BE-59C3C083D3AB}" sibTransId="{884E4E48-44FF-654F-910B-D36B15DD50E7}"/>
    <dgm:cxn modelId="{4AA433ED-7442-E444-98B2-9C47AC13E99C}" srcId="{3C2EF7C8-5C34-DA43-A75F-6E26E1E6F7BD}" destId="{CA4A169E-F9C3-4C45-AB40-92563220E2BE}" srcOrd="0" destOrd="0" parTransId="{DA98CA8A-BB2F-B44C-8408-97743A8BFB8E}" sibTransId="{6FD6B1DF-A6AE-D94E-AC3D-6347A5C4C47A}"/>
    <dgm:cxn modelId="{7296F1F0-51EC-3E44-9758-3EA067E2F675}" type="presOf" srcId="{CA4A169E-F9C3-4C45-AB40-92563220E2BE}" destId="{A4E6E389-AD10-D74D-83FC-F0BDE1E9F155}" srcOrd="0" destOrd="0" presId="urn:microsoft.com/office/officeart/2008/layout/PictureStrips"/>
    <dgm:cxn modelId="{FBD8DFC5-7FCF-C942-AE83-5CE98C76D62A}" type="presParOf" srcId="{E22555B7-7A5E-804F-BEF4-EA2570A716BC}" destId="{DD699267-12A0-2649-AE02-E4E1E622C1BA}" srcOrd="0" destOrd="0" presId="urn:microsoft.com/office/officeart/2008/layout/PictureStrips"/>
    <dgm:cxn modelId="{A1D78846-29BB-434F-B4E9-E944DCAB4449}" type="presParOf" srcId="{DD699267-12A0-2649-AE02-E4E1E622C1BA}" destId="{A4E6E389-AD10-D74D-83FC-F0BDE1E9F155}" srcOrd="0" destOrd="0" presId="urn:microsoft.com/office/officeart/2008/layout/PictureStrips"/>
    <dgm:cxn modelId="{DCAD19EE-658A-F842-8E93-3198A037B8BB}" type="presParOf" srcId="{DD699267-12A0-2649-AE02-E4E1E622C1BA}" destId="{88905193-1C5D-4B46-8E43-E848546A9006}" srcOrd="1" destOrd="0" presId="urn:microsoft.com/office/officeart/2008/layout/PictureStrips"/>
    <dgm:cxn modelId="{E4979E13-2DF9-0F49-9086-08EFECE9F1C3}" type="presParOf" srcId="{E22555B7-7A5E-804F-BEF4-EA2570A716BC}" destId="{95B48028-868F-1242-A12B-B8AB8F2F018A}" srcOrd="1" destOrd="0" presId="urn:microsoft.com/office/officeart/2008/layout/PictureStrips"/>
    <dgm:cxn modelId="{55710E90-16EE-B641-B090-32EB69BF1719}" type="presParOf" srcId="{E22555B7-7A5E-804F-BEF4-EA2570A716BC}" destId="{30B0BAEB-9920-6242-B2F8-8AA5A18CD578}" srcOrd="2" destOrd="0" presId="urn:microsoft.com/office/officeart/2008/layout/PictureStrips"/>
    <dgm:cxn modelId="{AAA4ADC8-EF40-0445-AE93-FF723D0B9455}" type="presParOf" srcId="{30B0BAEB-9920-6242-B2F8-8AA5A18CD578}" destId="{5E8D9287-FADB-3A46-B7A0-840B32F57C0E}" srcOrd="0" destOrd="0" presId="urn:microsoft.com/office/officeart/2008/layout/PictureStrips"/>
    <dgm:cxn modelId="{06BC692F-B67B-4C49-98CE-38FB30032CF1}" type="presParOf" srcId="{30B0BAEB-9920-6242-B2F8-8AA5A18CD578}" destId="{BE65A457-009B-9140-8542-7D9D91A8558D}" srcOrd="1" destOrd="0" presId="urn:microsoft.com/office/officeart/2008/layout/PictureStrips"/>
    <dgm:cxn modelId="{9C1F6C98-F286-FE4E-BCB4-B297587F7980}" type="presParOf" srcId="{E22555B7-7A5E-804F-BEF4-EA2570A716BC}" destId="{C1A0F7CC-54BA-E544-93AD-07791B7B064E}" srcOrd="3" destOrd="0" presId="urn:microsoft.com/office/officeart/2008/layout/PictureStrips"/>
    <dgm:cxn modelId="{0E5F65DD-D987-184F-AC18-7D67BC4875F5}" type="presParOf" srcId="{E22555B7-7A5E-804F-BEF4-EA2570A716BC}" destId="{7693C5A6-A0F3-7546-8C5F-4853F220C471}" srcOrd="4" destOrd="0" presId="urn:microsoft.com/office/officeart/2008/layout/PictureStrips"/>
    <dgm:cxn modelId="{1BE662D3-B2CA-3A4E-90F8-E5688AB5071E}" type="presParOf" srcId="{7693C5A6-A0F3-7546-8C5F-4853F220C471}" destId="{99E2DD0B-F5A6-C94C-920F-73993E8A0330}" srcOrd="0" destOrd="0" presId="urn:microsoft.com/office/officeart/2008/layout/PictureStrips"/>
    <dgm:cxn modelId="{0ED53609-6C61-2B43-BAF4-59FDF5A8CCA2}" type="presParOf" srcId="{7693C5A6-A0F3-7546-8C5F-4853F220C471}" destId="{75C6210A-EB9C-8C4F-9361-F5F7731BD33A}" srcOrd="1" destOrd="0" presId="urn:microsoft.com/office/officeart/2008/layout/PictureStrips"/>
    <dgm:cxn modelId="{488FF22F-6411-6348-82EE-5F599452A0F2}" type="presParOf" srcId="{E22555B7-7A5E-804F-BEF4-EA2570A716BC}" destId="{3B52DDC7-0822-B147-83A7-814BE141CE89}" srcOrd="5" destOrd="0" presId="urn:microsoft.com/office/officeart/2008/layout/PictureStrips"/>
    <dgm:cxn modelId="{73A9BB0A-20F7-2845-88AB-BFC6CD59A441}" type="presParOf" srcId="{E22555B7-7A5E-804F-BEF4-EA2570A716BC}" destId="{8EB3AB61-A2DE-7A42-908C-94141D922AF7}" srcOrd="6" destOrd="0" presId="urn:microsoft.com/office/officeart/2008/layout/PictureStrips"/>
    <dgm:cxn modelId="{F68558E4-468F-5D40-ADF2-B4505F45CBCE}" type="presParOf" srcId="{8EB3AB61-A2DE-7A42-908C-94141D922AF7}" destId="{4416DAAD-BE44-764F-A9FE-278053D2248A}" srcOrd="0" destOrd="0" presId="urn:microsoft.com/office/officeart/2008/layout/PictureStrips"/>
    <dgm:cxn modelId="{B2BE6E35-F819-FD40-B16D-134085D3C3AB}" type="presParOf" srcId="{8EB3AB61-A2DE-7A42-908C-94141D922AF7}" destId="{14681BBB-7992-5249-8909-95239922CE0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/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/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50E339F-75EA-C447-923F-514F56CFA2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4A981C6-85FA-144E-A31B-9A9EF892540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1" dirty="0"/>
            <a:t>1. Can changes in people’s opinions/emotions be tracked using LMs trained on user-generated text, which can be used as an alternative to the survey?</a:t>
          </a:r>
          <a:endParaRPr lang="en-DE" dirty="0"/>
        </a:p>
      </dgm:t>
    </dgm:pt>
    <dgm:pt modelId="{5F076BD8-6F6C-3240-AB48-259CF72CCE2A}" type="parTrans" cxnId="{8FE01245-AC14-0D4A-B28E-2DACC1A3FD9A}">
      <dgm:prSet/>
      <dgm:spPr/>
      <dgm:t>
        <a:bodyPr/>
        <a:lstStyle/>
        <a:p>
          <a:endParaRPr lang="en-GB"/>
        </a:p>
      </dgm:t>
    </dgm:pt>
    <dgm:pt modelId="{C2318313-A81A-D64F-829E-73B651FE2D48}" type="sibTrans" cxnId="{8FE01245-AC14-0D4A-B28E-2DACC1A3FD9A}">
      <dgm:prSet/>
      <dgm:spPr/>
      <dgm:t>
        <a:bodyPr/>
        <a:lstStyle/>
        <a:p>
          <a:endParaRPr lang="en-GB"/>
        </a:p>
      </dgm:t>
    </dgm:pt>
    <dgm:pt modelId="{7C039950-1509-0A47-95B9-7C0631962B1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1" dirty="0"/>
            <a:t>2. If we can, what is the best approach to do it?</a:t>
          </a:r>
          <a:endParaRPr lang="en-DE" dirty="0"/>
        </a:p>
      </dgm:t>
    </dgm:pt>
    <dgm:pt modelId="{5CA879BE-3A9E-1643-B7A9-4959F9007CFB}" type="parTrans" cxnId="{42101281-C834-2A41-BE6A-0D9C3689F470}">
      <dgm:prSet/>
      <dgm:spPr/>
      <dgm:t>
        <a:bodyPr/>
        <a:lstStyle/>
        <a:p>
          <a:endParaRPr lang="en-GB"/>
        </a:p>
      </dgm:t>
    </dgm:pt>
    <dgm:pt modelId="{65F1B02A-FB2A-CE47-BA09-9580F749C2E2}" type="sibTrans" cxnId="{42101281-C834-2A41-BE6A-0D9C3689F470}">
      <dgm:prSet/>
      <dgm:spPr/>
      <dgm:t>
        <a:bodyPr/>
        <a:lstStyle/>
        <a:p>
          <a:endParaRPr lang="en-GB"/>
        </a:p>
      </dgm:t>
    </dgm:pt>
    <dgm:pt modelId="{B8726738-7FCC-46BF-B848-7FC6EF629407}" type="pres">
      <dgm:prSet presAssocID="{650E339F-75EA-C447-923F-514F56CFA261}" presName="root" presStyleCnt="0">
        <dgm:presLayoutVars>
          <dgm:dir/>
          <dgm:resizeHandles val="exact"/>
        </dgm:presLayoutVars>
      </dgm:prSet>
      <dgm:spPr/>
    </dgm:pt>
    <dgm:pt modelId="{7567C888-FF33-4370-B8EC-FCAE151F720C}" type="pres">
      <dgm:prSet presAssocID="{34A981C6-85FA-144E-A31B-9A9EF8925407}" presName="compNode" presStyleCnt="0"/>
      <dgm:spPr/>
    </dgm:pt>
    <dgm:pt modelId="{61ADF33C-2381-4C80-93B3-C1D975FBE71F}" type="pres">
      <dgm:prSet presAssocID="{34A981C6-85FA-144E-A31B-9A9EF8925407}" presName="bgRect" presStyleLbl="bgShp" presStyleIdx="0" presStyleCnt="2"/>
      <dgm:spPr/>
    </dgm:pt>
    <dgm:pt modelId="{EF75ADC4-4B8B-4200-B088-8F87BAEDF1F0}" type="pres">
      <dgm:prSet presAssocID="{34A981C6-85FA-144E-A31B-9A9EF89254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D6CDB63-6283-46C7-99C3-E926CC9908FC}" type="pres">
      <dgm:prSet presAssocID="{34A981C6-85FA-144E-A31B-9A9EF8925407}" presName="spaceRect" presStyleCnt="0"/>
      <dgm:spPr/>
    </dgm:pt>
    <dgm:pt modelId="{EFC4D5EA-F2CE-45ED-9BA5-0E564AB41324}" type="pres">
      <dgm:prSet presAssocID="{34A981C6-85FA-144E-A31B-9A9EF8925407}" presName="parTx" presStyleLbl="revTx" presStyleIdx="0" presStyleCnt="2">
        <dgm:presLayoutVars>
          <dgm:chMax val="0"/>
          <dgm:chPref val="0"/>
        </dgm:presLayoutVars>
      </dgm:prSet>
      <dgm:spPr/>
    </dgm:pt>
    <dgm:pt modelId="{04DF4280-AEC8-4421-ACA3-F8E53B27A34B}" type="pres">
      <dgm:prSet presAssocID="{C2318313-A81A-D64F-829E-73B651FE2D48}" presName="sibTrans" presStyleCnt="0"/>
      <dgm:spPr/>
    </dgm:pt>
    <dgm:pt modelId="{A92C0E41-9D9B-43ED-94AD-8F518EA49D4D}" type="pres">
      <dgm:prSet presAssocID="{7C039950-1509-0A47-95B9-7C0631962B12}" presName="compNode" presStyleCnt="0"/>
      <dgm:spPr/>
    </dgm:pt>
    <dgm:pt modelId="{56BB0EFC-21F4-4B9A-A613-D129DA2AB373}" type="pres">
      <dgm:prSet presAssocID="{7C039950-1509-0A47-95B9-7C0631962B12}" presName="bgRect" presStyleLbl="bgShp" presStyleIdx="1" presStyleCnt="2"/>
      <dgm:spPr/>
    </dgm:pt>
    <dgm:pt modelId="{0A5915D6-23D5-4B8F-88EC-7F25E37F5127}" type="pres">
      <dgm:prSet presAssocID="{7C039950-1509-0A47-95B9-7C0631962B1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CA8A893-C0B2-4295-AAE6-98635DDD2D37}" type="pres">
      <dgm:prSet presAssocID="{7C039950-1509-0A47-95B9-7C0631962B12}" presName="spaceRect" presStyleCnt="0"/>
      <dgm:spPr/>
    </dgm:pt>
    <dgm:pt modelId="{63864660-C600-4A5B-8EAC-A967C139E51E}" type="pres">
      <dgm:prSet presAssocID="{7C039950-1509-0A47-95B9-7C0631962B1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5DBA817-51AE-2B48-B9E3-D4950F87D317}" type="presOf" srcId="{650E339F-75EA-C447-923F-514F56CFA261}" destId="{B8726738-7FCC-46BF-B848-7FC6EF629407}" srcOrd="0" destOrd="0" presId="urn:microsoft.com/office/officeart/2018/2/layout/IconVerticalSolidList"/>
    <dgm:cxn modelId="{8FE01245-AC14-0D4A-B28E-2DACC1A3FD9A}" srcId="{650E339F-75EA-C447-923F-514F56CFA261}" destId="{34A981C6-85FA-144E-A31B-9A9EF8925407}" srcOrd="0" destOrd="0" parTransId="{5F076BD8-6F6C-3240-AB48-259CF72CCE2A}" sibTransId="{C2318313-A81A-D64F-829E-73B651FE2D48}"/>
    <dgm:cxn modelId="{42101281-C834-2A41-BE6A-0D9C3689F470}" srcId="{650E339F-75EA-C447-923F-514F56CFA261}" destId="{7C039950-1509-0A47-95B9-7C0631962B12}" srcOrd="1" destOrd="0" parTransId="{5CA879BE-3A9E-1643-B7A9-4959F9007CFB}" sibTransId="{65F1B02A-FB2A-CE47-BA09-9580F749C2E2}"/>
    <dgm:cxn modelId="{F568F2B9-ECEE-EE48-B7C4-EA11A531C67B}" type="presOf" srcId="{34A981C6-85FA-144E-A31B-9A9EF8925407}" destId="{EFC4D5EA-F2CE-45ED-9BA5-0E564AB41324}" srcOrd="0" destOrd="0" presId="urn:microsoft.com/office/officeart/2018/2/layout/IconVerticalSolidList"/>
    <dgm:cxn modelId="{5035B8DE-A912-1E4F-9795-3562B8703C7F}" type="presOf" srcId="{7C039950-1509-0A47-95B9-7C0631962B12}" destId="{63864660-C600-4A5B-8EAC-A967C139E51E}" srcOrd="0" destOrd="0" presId="urn:microsoft.com/office/officeart/2018/2/layout/IconVerticalSolidList"/>
    <dgm:cxn modelId="{9BC81C49-B70C-1A45-AE10-BF4153955511}" type="presParOf" srcId="{B8726738-7FCC-46BF-B848-7FC6EF629407}" destId="{7567C888-FF33-4370-B8EC-FCAE151F720C}" srcOrd="0" destOrd="0" presId="urn:microsoft.com/office/officeart/2018/2/layout/IconVerticalSolidList"/>
    <dgm:cxn modelId="{3B9B295C-9BD0-3249-A7E6-EE51918BFAB7}" type="presParOf" srcId="{7567C888-FF33-4370-B8EC-FCAE151F720C}" destId="{61ADF33C-2381-4C80-93B3-C1D975FBE71F}" srcOrd="0" destOrd="0" presId="urn:microsoft.com/office/officeart/2018/2/layout/IconVerticalSolidList"/>
    <dgm:cxn modelId="{12A6F4C2-05CC-A647-AC24-F5641E779087}" type="presParOf" srcId="{7567C888-FF33-4370-B8EC-FCAE151F720C}" destId="{EF75ADC4-4B8B-4200-B088-8F87BAEDF1F0}" srcOrd="1" destOrd="0" presId="urn:microsoft.com/office/officeart/2018/2/layout/IconVerticalSolidList"/>
    <dgm:cxn modelId="{FE7A1CD9-9F4C-9742-84CA-D63C2A5AC6E9}" type="presParOf" srcId="{7567C888-FF33-4370-B8EC-FCAE151F720C}" destId="{ED6CDB63-6283-46C7-99C3-E926CC9908FC}" srcOrd="2" destOrd="0" presId="urn:microsoft.com/office/officeart/2018/2/layout/IconVerticalSolidList"/>
    <dgm:cxn modelId="{B5D9868D-EFF6-614A-9258-36E243832028}" type="presParOf" srcId="{7567C888-FF33-4370-B8EC-FCAE151F720C}" destId="{EFC4D5EA-F2CE-45ED-9BA5-0E564AB41324}" srcOrd="3" destOrd="0" presId="urn:microsoft.com/office/officeart/2018/2/layout/IconVerticalSolidList"/>
    <dgm:cxn modelId="{2A98C738-2D3C-E249-936D-F6B203F12D86}" type="presParOf" srcId="{B8726738-7FCC-46BF-B848-7FC6EF629407}" destId="{04DF4280-AEC8-4421-ACA3-F8E53B27A34B}" srcOrd="1" destOrd="0" presId="urn:microsoft.com/office/officeart/2018/2/layout/IconVerticalSolidList"/>
    <dgm:cxn modelId="{D3FEE4EF-E853-7E4C-96C5-B0264D5B52C4}" type="presParOf" srcId="{B8726738-7FCC-46BF-B848-7FC6EF629407}" destId="{A92C0E41-9D9B-43ED-94AD-8F518EA49D4D}" srcOrd="2" destOrd="0" presId="urn:microsoft.com/office/officeart/2018/2/layout/IconVerticalSolidList"/>
    <dgm:cxn modelId="{3E593BD9-55EC-0B45-AA74-6ABBC429405D}" type="presParOf" srcId="{A92C0E41-9D9B-43ED-94AD-8F518EA49D4D}" destId="{56BB0EFC-21F4-4B9A-A613-D129DA2AB373}" srcOrd="0" destOrd="0" presId="urn:microsoft.com/office/officeart/2018/2/layout/IconVerticalSolidList"/>
    <dgm:cxn modelId="{728FF000-1F24-3F41-9BB3-BA1423F35086}" type="presParOf" srcId="{A92C0E41-9D9B-43ED-94AD-8F518EA49D4D}" destId="{0A5915D6-23D5-4B8F-88EC-7F25E37F5127}" srcOrd="1" destOrd="0" presId="urn:microsoft.com/office/officeart/2018/2/layout/IconVerticalSolidList"/>
    <dgm:cxn modelId="{E3EEB61F-09EF-9F41-AD04-F4FC7E4C44DF}" type="presParOf" srcId="{A92C0E41-9D9B-43ED-94AD-8F518EA49D4D}" destId="{BCA8A893-C0B2-4295-AAE6-98635DDD2D37}" srcOrd="2" destOrd="0" presId="urn:microsoft.com/office/officeart/2018/2/layout/IconVerticalSolidList"/>
    <dgm:cxn modelId="{5F118D9B-8D59-F845-A990-D917951CCD2D}" type="presParOf" srcId="{A92C0E41-9D9B-43ED-94AD-8F518EA49D4D}" destId="{63864660-C600-4A5B-8EAC-A967C139E5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/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95EB66E-300C-114C-BDF7-3725B22F6D86}" type="doc">
      <dgm:prSet loTypeId="urn:microsoft.com/office/officeart/2008/layout/CircularPictureCallou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0016125-A7D1-D741-A154-77E91C81CB1A}">
      <dgm:prSet phldrT="[Text]"/>
      <dgm:spPr/>
      <dgm:t>
        <a:bodyPr/>
        <a:lstStyle/>
        <a:p>
          <a:endParaRPr lang="en-GB"/>
        </a:p>
      </dgm:t>
    </dgm:pt>
    <dgm:pt modelId="{115FFE9C-50FE-DC40-849B-17887B43D72E}" type="parTrans" cxnId="{CED2846F-C735-6345-BB45-32FD77FB134F}">
      <dgm:prSet/>
      <dgm:spPr/>
      <dgm:t>
        <a:bodyPr/>
        <a:lstStyle/>
        <a:p>
          <a:endParaRPr lang="en-GB"/>
        </a:p>
      </dgm:t>
    </dgm:pt>
    <dgm:pt modelId="{A115514C-5ACA-DB40-B2C2-9C5BF4ABEA95}" type="sibTrans" cxnId="{CED2846F-C735-6345-BB45-32FD77FB134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GB"/>
        </a:p>
      </dgm:t>
    </dgm:pt>
    <dgm:pt modelId="{0F37BA89-F68E-4C43-B380-8104885BAE75}">
      <dgm:prSet phldrT="[Text]"/>
      <dgm:spPr/>
      <dgm:t>
        <a:bodyPr/>
        <a:lstStyle/>
        <a:p>
          <a:r>
            <a:rPr lang="en-GB"/>
            <a:t>Comment</a:t>
          </a:r>
        </a:p>
      </dgm:t>
    </dgm:pt>
    <dgm:pt modelId="{59ED4BCF-5E9D-B746-8523-F416D64D878C}" type="parTrans" cxnId="{69726F51-EF0D-9F48-83A3-B8B523B16099}">
      <dgm:prSet/>
      <dgm:spPr/>
      <dgm:t>
        <a:bodyPr/>
        <a:lstStyle/>
        <a:p>
          <a:endParaRPr lang="en-GB"/>
        </a:p>
      </dgm:t>
    </dgm:pt>
    <dgm:pt modelId="{259F18E1-2A82-6E4E-8C91-E3BC67C4FCEE}" type="sibTrans" cxnId="{69726F51-EF0D-9F48-83A3-B8B523B16099}">
      <dgm:prSet/>
      <dgm:spPr>
        <a:noFill/>
      </dgm:spPr>
      <dgm:t>
        <a:bodyPr/>
        <a:lstStyle/>
        <a:p>
          <a:endParaRPr lang="en-GB"/>
        </a:p>
      </dgm:t>
    </dgm:pt>
    <dgm:pt modelId="{25D44685-89A9-1B43-908B-CE58FD52D71A}">
      <dgm:prSet phldrT="[Text]"/>
      <dgm:spPr/>
      <dgm:t>
        <a:bodyPr/>
        <a:lstStyle/>
        <a:p>
          <a:r>
            <a:rPr lang="en-GB"/>
            <a:t>Opinion</a:t>
          </a:r>
        </a:p>
      </dgm:t>
    </dgm:pt>
    <dgm:pt modelId="{74F5629C-5DF8-7E42-8004-48FE1AC67DB4}" type="parTrans" cxnId="{71A08ACB-9B95-9E4B-8881-A2DD2121A111}">
      <dgm:prSet/>
      <dgm:spPr/>
      <dgm:t>
        <a:bodyPr/>
        <a:lstStyle/>
        <a:p>
          <a:endParaRPr lang="en-GB"/>
        </a:p>
      </dgm:t>
    </dgm:pt>
    <dgm:pt modelId="{7BA75353-0753-8442-98B4-178648A881F0}" type="sibTrans" cxnId="{71A08ACB-9B95-9E4B-8881-A2DD2121A111}">
      <dgm:prSet/>
      <dgm:spPr>
        <a:blipFill>
          <a:blip xmlns:r="http://schemas.openxmlformats.org/officeDocument/2006/relationships" r:embed="rId2"/>
          <a:stretch>
            <a:fillRect l="-100000" r="-100000"/>
          </a:stretch>
        </a:blipFill>
      </dgm:spPr>
      <dgm:t>
        <a:bodyPr/>
        <a:lstStyle/>
        <a:p>
          <a:endParaRPr lang="en-GB"/>
        </a:p>
      </dgm:t>
    </dgm:pt>
    <dgm:pt modelId="{1CE71B72-E15A-494F-B422-95006AD2ED6B}">
      <dgm:prSet/>
      <dgm:spPr/>
      <dgm:t>
        <a:bodyPr/>
        <a:lstStyle/>
        <a:p>
          <a:r>
            <a:rPr lang="en-GB"/>
            <a:t>Review</a:t>
          </a:r>
        </a:p>
      </dgm:t>
    </dgm:pt>
    <dgm:pt modelId="{477E4827-7D3A-7849-B721-36836572509F}" type="parTrans" cxnId="{C62924DA-3F5F-5042-A51E-14BB29D54E07}">
      <dgm:prSet/>
      <dgm:spPr/>
      <dgm:t>
        <a:bodyPr/>
        <a:lstStyle/>
        <a:p>
          <a:endParaRPr lang="en-GB"/>
        </a:p>
      </dgm:t>
    </dgm:pt>
    <dgm:pt modelId="{A7F7B78F-5A92-9D48-800A-CA4F96AB6F05}" type="sibTrans" cxnId="{C62924DA-3F5F-5042-A51E-14BB29D54E07}">
      <dgm:prSet/>
      <dgm:spPr>
        <a:noFill/>
      </dgm:spPr>
      <dgm:t>
        <a:bodyPr/>
        <a:lstStyle/>
        <a:p>
          <a:endParaRPr lang="en-GB"/>
        </a:p>
      </dgm:t>
    </dgm:pt>
    <dgm:pt modelId="{1C4D9E41-11DD-D64C-96DB-ECB72E17DC1D}">
      <dgm:prSet/>
      <dgm:spPr/>
      <dgm:t>
        <a:bodyPr/>
        <a:lstStyle/>
        <a:p>
          <a:r>
            <a:rPr lang="en-GB"/>
            <a:t>Concern</a:t>
          </a:r>
        </a:p>
      </dgm:t>
    </dgm:pt>
    <dgm:pt modelId="{54BCF135-E7AC-6840-9C96-74643F66BCF3}" type="parTrans" cxnId="{8D5251C7-71E1-F340-B1DD-39EA306D3B90}">
      <dgm:prSet/>
      <dgm:spPr/>
      <dgm:t>
        <a:bodyPr/>
        <a:lstStyle/>
        <a:p>
          <a:endParaRPr lang="en-GB"/>
        </a:p>
      </dgm:t>
    </dgm:pt>
    <dgm:pt modelId="{73A64155-5720-0E46-A21E-91D40B26C4AD}" type="sibTrans" cxnId="{8D5251C7-71E1-F340-B1DD-39EA306D3B90}">
      <dgm:prSet/>
      <dgm:spPr>
        <a:noFill/>
      </dgm:spPr>
      <dgm:t>
        <a:bodyPr/>
        <a:lstStyle/>
        <a:p>
          <a:endParaRPr lang="en-GB"/>
        </a:p>
      </dgm:t>
    </dgm:pt>
    <dgm:pt modelId="{27CFF798-0A21-AF43-A69C-023DDC4622C6}">
      <dgm:prSet/>
      <dgm:spPr/>
      <dgm:t>
        <a:bodyPr/>
        <a:lstStyle/>
        <a:p>
          <a:r>
            <a:rPr lang="en-GB"/>
            <a:t>Thought</a:t>
          </a:r>
        </a:p>
      </dgm:t>
    </dgm:pt>
    <dgm:pt modelId="{A7699088-4E3E-E24D-A58F-8442FB80510A}" type="parTrans" cxnId="{1A61677F-90F8-F249-AC8D-C8925512FB10}">
      <dgm:prSet/>
      <dgm:spPr/>
      <dgm:t>
        <a:bodyPr/>
        <a:lstStyle/>
        <a:p>
          <a:endParaRPr lang="en-GB"/>
        </a:p>
      </dgm:t>
    </dgm:pt>
    <dgm:pt modelId="{41FB9432-4F5B-5546-B4EE-5F3D1547BF61}" type="sibTrans" cxnId="{1A61677F-90F8-F249-AC8D-C8925512FB10}">
      <dgm:prSet/>
      <dgm:spPr>
        <a:noFill/>
      </dgm:spPr>
      <dgm:t>
        <a:bodyPr/>
        <a:lstStyle/>
        <a:p>
          <a:endParaRPr lang="en-GB"/>
        </a:p>
      </dgm:t>
    </dgm:pt>
    <dgm:pt modelId="{1215E242-CA06-AF4B-96E8-80447D8E884E}" type="pres">
      <dgm:prSet presAssocID="{C95EB66E-300C-114C-BDF7-3725B22F6D86}" presName="Name0" presStyleCnt="0">
        <dgm:presLayoutVars>
          <dgm:chMax val="7"/>
          <dgm:chPref val="7"/>
          <dgm:dir/>
        </dgm:presLayoutVars>
      </dgm:prSet>
      <dgm:spPr/>
    </dgm:pt>
    <dgm:pt modelId="{4754ADF4-6F7A-ED4D-8F44-9535D369E7FF}" type="pres">
      <dgm:prSet presAssocID="{C95EB66E-300C-114C-BDF7-3725B22F6D86}" presName="Name1" presStyleCnt="0"/>
      <dgm:spPr/>
    </dgm:pt>
    <dgm:pt modelId="{EAF15894-34B7-B640-A797-6B87B6D81BAC}" type="pres">
      <dgm:prSet presAssocID="{A115514C-5ACA-DB40-B2C2-9C5BF4ABEA95}" presName="picture_1" presStyleCnt="0"/>
      <dgm:spPr/>
    </dgm:pt>
    <dgm:pt modelId="{4DA8FA9C-8295-EE47-BF06-D41CE0FC8485}" type="pres">
      <dgm:prSet presAssocID="{A115514C-5ACA-DB40-B2C2-9C5BF4ABEA95}" presName="pictureRepeatNode" presStyleLbl="alignImgPlace1" presStyleIdx="0" presStyleCnt="6" custScaleY="88404" custLinFactNeighborX="-1768"/>
      <dgm:spPr/>
    </dgm:pt>
    <dgm:pt modelId="{9A278E5F-F67F-FF4B-8A15-9FF0CC789C3A}" type="pres">
      <dgm:prSet presAssocID="{80016125-A7D1-D741-A154-77E91C81CB1A}" presName="text_1" presStyleLbl="node1" presStyleIdx="0" presStyleCnt="0">
        <dgm:presLayoutVars>
          <dgm:bulletEnabled val="1"/>
        </dgm:presLayoutVars>
      </dgm:prSet>
      <dgm:spPr/>
    </dgm:pt>
    <dgm:pt modelId="{E44A4433-019E-1544-9644-1914D30452FF}" type="pres">
      <dgm:prSet presAssocID="{259F18E1-2A82-6E4E-8C91-E3BC67C4FCEE}" presName="picture_2" presStyleCnt="0"/>
      <dgm:spPr/>
    </dgm:pt>
    <dgm:pt modelId="{61A86305-86D0-CA4C-BD1F-7289154E5E2A}" type="pres">
      <dgm:prSet presAssocID="{259F18E1-2A82-6E4E-8C91-E3BC67C4FCEE}" presName="pictureRepeatNode" presStyleLbl="alignImgPlace1" presStyleIdx="1" presStyleCnt="6"/>
      <dgm:spPr/>
    </dgm:pt>
    <dgm:pt modelId="{666DD724-FB74-D140-AF47-A78BCB8598D6}" type="pres">
      <dgm:prSet presAssocID="{0F37BA89-F68E-4C43-B380-8104885BAE75}" presName="line_2" presStyleLbl="parChTrans1D1" presStyleIdx="0" presStyleCnt="5"/>
      <dgm:spPr/>
    </dgm:pt>
    <dgm:pt modelId="{807DB5A3-7AA0-1D46-84C1-016E66F70456}" type="pres">
      <dgm:prSet presAssocID="{0F37BA89-F68E-4C43-B380-8104885BAE75}" presName="textparent_2" presStyleLbl="node1" presStyleIdx="0" presStyleCnt="0"/>
      <dgm:spPr/>
    </dgm:pt>
    <dgm:pt modelId="{787D97B0-327D-EE43-B362-C67A782D27B9}" type="pres">
      <dgm:prSet presAssocID="{0F37BA89-F68E-4C43-B380-8104885BAE75}" presName="text_2" presStyleLbl="revTx" presStyleIdx="0" presStyleCnt="5">
        <dgm:presLayoutVars>
          <dgm:bulletEnabled val="1"/>
        </dgm:presLayoutVars>
      </dgm:prSet>
      <dgm:spPr/>
    </dgm:pt>
    <dgm:pt modelId="{BD8635B3-A5C3-3146-82A0-55087375E23A}" type="pres">
      <dgm:prSet presAssocID="{7BA75353-0753-8442-98B4-178648A881F0}" presName="picture_3" presStyleCnt="0"/>
      <dgm:spPr/>
    </dgm:pt>
    <dgm:pt modelId="{519C3B7F-8A0A-6D43-BA7D-9BB747D74864}" type="pres">
      <dgm:prSet presAssocID="{7BA75353-0753-8442-98B4-178648A881F0}" presName="pictureRepeatNode" presStyleLbl="alignImgPlace1" presStyleIdx="2" presStyleCnt="6"/>
      <dgm:spPr/>
    </dgm:pt>
    <dgm:pt modelId="{5070E31E-265D-2F43-8EBA-B70BB695B03A}" type="pres">
      <dgm:prSet presAssocID="{25D44685-89A9-1B43-908B-CE58FD52D71A}" presName="line_3" presStyleLbl="parChTrans1D1" presStyleIdx="1" presStyleCnt="5"/>
      <dgm:spPr/>
    </dgm:pt>
    <dgm:pt modelId="{F251AFC7-3203-D742-9577-7EE15F72B39B}" type="pres">
      <dgm:prSet presAssocID="{25D44685-89A9-1B43-908B-CE58FD52D71A}" presName="textparent_3" presStyleLbl="node1" presStyleIdx="0" presStyleCnt="0"/>
      <dgm:spPr/>
    </dgm:pt>
    <dgm:pt modelId="{C0DA89D2-C9E1-5E4F-8F34-51B4726B376A}" type="pres">
      <dgm:prSet presAssocID="{25D44685-89A9-1B43-908B-CE58FD52D71A}" presName="text_3" presStyleLbl="revTx" presStyleIdx="1" presStyleCnt="5">
        <dgm:presLayoutVars>
          <dgm:bulletEnabled val="1"/>
        </dgm:presLayoutVars>
      </dgm:prSet>
      <dgm:spPr/>
    </dgm:pt>
    <dgm:pt modelId="{4F85FADA-3393-3A46-8B02-1E62C9FA71CB}" type="pres">
      <dgm:prSet presAssocID="{A7F7B78F-5A92-9D48-800A-CA4F96AB6F05}" presName="picture_4" presStyleCnt="0"/>
      <dgm:spPr/>
    </dgm:pt>
    <dgm:pt modelId="{A18D78E7-53E1-2848-83E1-8E9D46380E43}" type="pres">
      <dgm:prSet presAssocID="{A7F7B78F-5A92-9D48-800A-CA4F96AB6F05}" presName="pictureRepeatNode" presStyleLbl="alignImgPlace1" presStyleIdx="3" presStyleCnt="6"/>
      <dgm:spPr/>
    </dgm:pt>
    <dgm:pt modelId="{C6B479D7-3BA6-CD4F-9EB0-41F4F483421B}" type="pres">
      <dgm:prSet presAssocID="{1CE71B72-E15A-494F-B422-95006AD2ED6B}" presName="line_4" presStyleLbl="parChTrans1D1" presStyleIdx="2" presStyleCnt="5"/>
      <dgm:spPr/>
    </dgm:pt>
    <dgm:pt modelId="{9B634B8F-3371-F749-A646-298D74F25B1E}" type="pres">
      <dgm:prSet presAssocID="{1CE71B72-E15A-494F-B422-95006AD2ED6B}" presName="textparent_4" presStyleLbl="node1" presStyleIdx="0" presStyleCnt="0"/>
      <dgm:spPr/>
    </dgm:pt>
    <dgm:pt modelId="{D38DC6A5-D952-3840-AF91-A67B37BDBBEA}" type="pres">
      <dgm:prSet presAssocID="{1CE71B72-E15A-494F-B422-95006AD2ED6B}" presName="text_4" presStyleLbl="revTx" presStyleIdx="2" presStyleCnt="5">
        <dgm:presLayoutVars>
          <dgm:bulletEnabled val="1"/>
        </dgm:presLayoutVars>
      </dgm:prSet>
      <dgm:spPr/>
    </dgm:pt>
    <dgm:pt modelId="{3D677C2D-0A14-C04F-AB5F-5B75E2FB792A}" type="pres">
      <dgm:prSet presAssocID="{73A64155-5720-0E46-A21E-91D40B26C4AD}" presName="picture_5" presStyleCnt="0"/>
      <dgm:spPr/>
    </dgm:pt>
    <dgm:pt modelId="{CED471B0-6048-004B-9887-A3104446EEAA}" type="pres">
      <dgm:prSet presAssocID="{73A64155-5720-0E46-A21E-91D40B26C4AD}" presName="pictureRepeatNode" presStyleLbl="alignImgPlace1" presStyleIdx="4" presStyleCnt="6"/>
      <dgm:spPr/>
    </dgm:pt>
    <dgm:pt modelId="{3ADEFD83-0B18-EA48-95AE-89C29892E0CC}" type="pres">
      <dgm:prSet presAssocID="{1C4D9E41-11DD-D64C-96DB-ECB72E17DC1D}" presName="line_5" presStyleLbl="parChTrans1D1" presStyleIdx="3" presStyleCnt="5"/>
      <dgm:spPr/>
    </dgm:pt>
    <dgm:pt modelId="{82587C5C-D59D-E94C-B9EE-3E42DB107326}" type="pres">
      <dgm:prSet presAssocID="{1C4D9E41-11DD-D64C-96DB-ECB72E17DC1D}" presName="textparent_5" presStyleLbl="node1" presStyleIdx="0" presStyleCnt="0"/>
      <dgm:spPr/>
    </dgm:pt>
    <dgm:pt modelId="{01DB44C5-61D4-1140-A00A-4DB59F6BE0BE}" type="pres">
      <dgm:prSet presAssocID="{1C4D9E41-11DD-D64C-96DB-ECB72E17DC1D}" presName="text_5" presStyleLbl="revTx" presStyleIdx="3" presStyleCnt="5">
        <dgm:presLayoutVars>
          <dgm:bulletEnabled val="1"/>
        </dgm:presLayoutVars>
      </dgm:prSet>
      <dgm:spPr/>
    </dgm:pt>
    <dgm:pt modelId="{BB0339A0-9A6A-A541-A9C4-ECE28759C6EF}" type="pres">
      <dgm:prSet presAssocID="{41FB9432-4F5B-5546-B4EE-5F3D1547BF61}" presName="picture_6" presStyleCnt="0"/>
      <dgm:spPr/>
    </dgm:pt>
    <dgm:pt modelId="{FA43FCAC-282C-2A43-8B2B-4388776E6278}" type="pres">
      <dgm:prSet presAssocID="{41FB9432-4F5B-5546-B4EE-5F3D1547BF61}" presName="pictureRepeatNode" presStyleLbl="alignImgPlace1" presStyleIdx="5" presStyleCnt="6"/>
      <dgm:spPr/>
    </dgm:pt>
    <dgm:pt modelId="{223D32AC-B0E0-5343-811C-AC52D9190CF7}" type="pres">
      <dgm:prSet presAssocID="{27CFF798-0A21-AF43-A69C-023DDC4622C6}" presName="line_6" presStyleLbl="parChTrans1D1" presStyleIdx="4" presStyleCnt="5"/>
      <dgm:spPr/>
    </dgm:pt>
    <dgm:pt modelId="{37F4FFFC-0B1C-104E-8A16-17E9C4C597E1}" type="pres">
      <dgm:prSet presAssocID="{27CFF798-0A21-AF43-A69C-023DDC4622C6}" presName="textparent_6" presStyleLbl="node1" presStyleIdx="0" presStyleCnt="0"/>
      <dgm:spPr/>
    </dgm:pt>
    <dgm:pt modelId="{66895C4E-4CD1-A841-ABD2-ED2D7CDFC133}" type="pres">
      <dgm:prSet presAssocID="{27CFF798-0A21-AF43-A69C-023DDC4622C6}" presName="text_6" presStyleLbl="revTx" presStyleIdx="4" presStyleCnt="5">
        <dgm:presLayoutVars>
          <dgm:bulletEnabled val="1"/>
        </dgm:presLayoutVars>
      </dgm:prSet>
      <dgm:spPr/>
    </dgm:pt>
  </dgm:ptLst>
  <dgm:cxnLst>
    <dgm:cxn modelId="{A9206C12-3A72-224F-9528-CC35504611AF}" type="presOf" srcId="{1C4D9E41-11DD-D64C-96DB-ECB72E17DC1D}" destId="{01DB44C5-61D4-1140-A00A-4DB59F6BE0BE}" srcOrd="0" destOrd="0" presId="urn:microsoft.com/office/officeart/2008/layout/CircularPictureCallout"/>
    <dgm:cxn modelId="{3B25C42D-EF7C-0A41-822D-6D49156FA376}" type="presOf" srcId="{259F18E1-2A82-6E4E-8C91-E3BC67C4FCEE}" destId="{61A86305-86D0-CA4C-BD1F-7289154E5E2A}" srcOrd="0" destOrd="0" presId="urn:microsoft.com/office/officeart/2008/layout/CircularPictureCallout"/>
    <dgm:cxn modelId="{9344E73E-6C36-3F4D-895B-F8C2534C1D08}" type="presOf" srcId="{80016125-A7D1-D741-A154-77E91C81CB1A}" destId="{9A278E5F-F67F-FF4B-8A15-9FF0CC789C3A}" srcOrd="0" destOrd="0" presId="urn:microsoft.com/office/officeart/2008/layout/CircularPictureCallout"/>
    <dgm:cxn modelId="{ED9EE246-2A3C-C24C-9454-C604FEC7321F}" type="presOf" srcId="{25D44685-89A9-1B43-908B-CE58FD52D71A}" destId="{C0DA89D2-C9E1-5E4F-8F34-51B4726B376A}" srcOrd="0" destOrd="0" presId="urn:microsoft.com/office/officeart/2008/layout/CircularPictureCallout"/>
    <dgm:cxn modelId="{726CFB46-0CB7-8444-91BE-791E7CF71B07}" type="presOf" srcId="{7BA75353-0753-8442-98B4-178648A881F0}" destId="{519C3B7F-8A0A-6D43-BA7D-9BB747D74864}" srcOrd="0" destOrd="0" presId="urn:microsoft.com/office/officeart/2008/layout/CircularPictureCallout"/>
    <dgm:cxn modelId="{69726F51-EF0D-9F48-83A3-B8B523B16099}" srcId="{C95EB66E-300C-114C-BDF7-3725B22F6D86}" destId="{0F37BA89-F68E-4C43-B380-8104885BAE75}" srcOrd="1" destOrd="0" parTransId="{59ED4BCF-5E9D-B746-8523-F416D64D878C}" sibTransId="{259F18E1-2A82-6E4E-8C91-E3BC67C4FCEE}"/>
    <dgm:cxn modelId="{7C7AA955-403C-974E-B5E3-FC2AFE2ABB7E}" type="presOf" srcId="{A7F7B78F-5A92-9D48-800A-CA4F96AB6F05}" destId="{A18D78E7-53E1-2848-83E1-8E9D46380E43}" srcOrd="0" destOrd="0" presId="urn:microsoft.com/office/officeart/2008/layout/CircularPictureCallout"/>
    <dgm:cxn modelId="{CED2846F-C735-6345-BB45-32FD77FB134F}" srcId="{C95EB66E-300C-114C-BDF7-3725B22F6D86}" destId="{80016125-A7D1-D741-A154-77E91C81CB1A}" srcOrd="0" destOrd="0" parTransId="{115FFE9C-50FE-DC40-849B-17887B43D72E}" sibTransId="{A115514C-5ACA-DB40-B2C2-9C5BF4ABEA95}"/>
    <dgm:cxn modelId="{1A61677F-90F8-F249-AC8D-C8925512FB10}" srcId="{C95EB66E-300C-114C-BDF7-3725B22F6D86}" destId="{27CFF798-0A21-AF43-A69C-023DDC4622C6}" srcOrd="5" destOrd="0" parTransId="{A7699088-4E3E-E24D-A58F-8442FB80510A}" sibTransId="{41FB9432-4F5B-5546-B4EE-5F3D1547BF61}"/>
    <dgm:cxn modelId="{5627837F-F7DD-CA4B-BA21-F2F4355789B3}" type="presOf" srcId="{1CE71B72-E15A-494F-B422-95006AD2ED6B}" destId="{D38DC6A5-D952-3840-AF91-A67B37BDBBEA}" srcOrd="0" destOrd="0" presId="urn:microsoft.com/office/officeart/2008/layout/CircularPictureCallout"/>
    <dgm:cxn modelId="{E68E9294-51C3-A842-9A58-C55A5B12587D}" type="presOf" srcId="{73A64155-5720-0E46-A21E-91D40B26C4AD}" destId="{CED471B0-6048-004B-9887-A3104446EEAA}" srcOrd="0" destOrd="0" presId="urn:microsoft.com/office/officeart/2008/layout/CircularPictureCallout"/>
    <dgm:cxn modelId="{87830AAA-BC47-3747-B018-1C30033CA996}" type="presOf" srcId="{0F37BA89-F68E-4C43-B380-8104885BAE75}" destId="{787D97B0-327D-EE43-B362-C67A782D27B9}" srcOrd="0" destOrd="0" presId="urn:microsoft.com/office/officeart/2008/layout/CircularPictureCallout"/>
    <dgm:cxn modelId="{8D5251C7-71E1-F340-B1DD-39EA306D3B90}" srcId="{C95EB66E-300C-114C-BDF7-3725B22F6D86}" destId="{1C4D9E41-11DD-D64C-96DB-ECB72E17DC1D}" srcOrd="4" destOrd="0" parTransId="{54BCF135-E7AC-6840-9C96-74643F66BCF3}" sibTransId="{73A64155-5720-0E46-A21E-91D40B26C4AD}"/>
    <dgm:cxn modelId="{71A08ACB-9B95-9E4B-8881-A2DD2121A111}" srcId="{C95EB66E-300C-114C-BDF7-3725B22F6D86}" destId="{25D44685-89A9-1B43-908B-CE58FD52D71A}" srcOrd="2" destOrd="0" parTransId="{74F5629C-5DF8-7E42-8004-48FE1AC67DB4}" sibTransId="{7BA75353-0753-8442-98B4-178648A881F0}"/>
    <dgm:cxn modelId="{EA85B0D2-7049-7B4C-B275-D40ED732E483}" type="presOf" srcId="{A115514C-5ACA-DB40-B2C2-9C5BF4ABEA95}" destId="{4DA8FA9C-8295-EE47-BF06-D41CE0FC8485}" srcOrd="0" destOrd="0" presId="urn:microsoft.com/office/officeart/2008/layout/CircularPictureCallout"/>
    <dgm:cxn modelId="{C5A6AAD5-54CA-4449-84F2-A731487B6015}" type="presOf" srcId="{C95EB66E-300C-114C-BDF7-3725B22F6D86}" destId="{1215E242-CA06-AF4B-96E8-80447D8E884E}" srcOrd="0" destOrd="0" presId="urn:microsoft.com/office/officeart/2008/layout/CircularPictureCallout"/>
    <dgm:cxn modelId="{07B222D9-7AB2-314B-AA74-B74AA1B8E874}" type="presOf" srcId="{27CFF798-0A21-AF43-A69C-023DDC4622C6}" destId="{66895C4E-4CD1-A841-ABD2-ED2D7CDFC133}" srcOrd="0" destOrd="0" presId="urn:microsoft.com/office/officeart/2008/layout/CircularPictureCallout"/>
    <dgm:cxn modelId="{C62924DA-3F5F-5042-A51E-14BB29D54E07}" srcId="{C95EB66E-300C-114C-BDF7-3725B22F6D86}" destId="{1CE71B72-E15A-494F-B422-95006AD2ED6B}" srcOrd="3" destOrd="0" parTransId="{477E4827-7D3A-7849-B721-36836572509F}" sibTransId="{A7F7B78F-5A92-9D48-800A-CA4F96AB6F05}"/>
    <dgm:cxn modelId="{2E444BF2-A0CE-4A48-A71D-5A76331C1546}" type="presOf" srcId="{41FB9432-4F5B-5546-B4EE-5F3D1547BF61}" destId="{FA43FCAC-282C-2A43-8B2B-4388776E6278}" srcOrd="0" destOrd="0" presId="urn:microsoft.com/office/officeart/2008/layout/CircularPictureCallout"/>
    <dgm:cxn modelId="{FB0C11ED-B43C-314A-A23B-79A498AC6763}" type="presParOf" srcId="{1215E242-CA06-AF4B-96E8-80447D8E884E}" destId="{4754ADF4-6F7A-ED4D-8F44-9535D369E7FF}" srcOrd="0" destOrd="0" presId="urn:microsoft.com/office/officeart/2008/layout/CircularPictureCallout"/>
    <dgm:cxn modelId="{FC0709DB-3E15-694F-9D49-E10C14A60197}" type="presParOf" srcId="{4754ADF4-6F7A-ED4D-8F44-9535D369E7FF}" destId="{EAF15894-34B7-B640-A797-6B87B6D81BAC}" srcOrd="0" destOrd="0" presId="urn:microsoft.com/office/officeart/2008/layout/CircularPictureCallout"/>
    <dgm:cxn modelId="{3B867C77-487A-9D4B-A93A-87B943FC1C19}" type="presParOf" srcId="{EAF15894-34B7-B640-A797-6B87B6D81BAC}" destId="{4DA8FA9C-8295-EE47-BF06-D41CE0FC8485}" srcOrd="0" destOrd="0" presId="urn:microsoft.com/office/officeart/2008/layout/CircularPictureCallout"/>
    <dgm:cxn modelId="{20C440F1-0678-1E40-888B-242F71A7FE47}" type="presParOf" srcId="{4754ADF4-6F7A-ED4D-8F44-9535D369E7FF}" destId="{9A278E5F-F67F-FF4B-8A15-9FF0CC789C3A}" srcOrd="1" destOrd="0" presId="urn:microsoft.com/office/officeart/2008/layout/CircularPictureCallout"/>
    <dgm:cxn modelId="{4259E48E-A87D-C44E-84A5-E5D9F2585C00}" type="presParOf" srcId="{4754ADF4-6F7A-ED4D-8F44-9535D369E7FF}" destId="{E44A4433-019E-1544-9644-1914D30452FF}" srcOrd="2" destOrd="0" presId="urn:microsoft.com/office/officeart/2008/layout/CircularPictureCallout"/>
    <dgm:cxn modelId="{FBDDB5A8-0C27-D14A-8EDC-92C5B06B1496}" type="presParOf" srcId="{E44A4433-019E-1544-9644-1914D30452FF}" destId="{61A86305-86D0-CA4C-BD1F-7289154E5E2A}" srcOrd="0" destOrd="0" presId="urn:microsoft.com/office/officeart/2008/layout/CircularPictureCallout"/>
    <dgm:cxn modelId="{125989DC-429A-D949-83D6-2ABCB83DF521}" type="presParOf" srcId="{4754ADF4-6F7A-ED4D-8F44-9535D369E7FF}" destId="{666DD724-FB74-D140-AF47-A78BCB8598D6}" srcOrd="3" destOrd="0" presId="urn:microsoft.com/office/officeart/2008/layout/CircularPictureCallout"/>
    <dgm:cxn modelId="{E66329CE-3421-DB4F-95DB-8F9FDB5FE9B8}" type="presParOf" srcId="{4754ADF4-6F7A-ED4D-8F44-9535D369E7FF}" destId="{807DB5A3-7AA0-1D46-84C1-016E66F70456}" srcOrd="4" destOrd="0" presId="urn:microsoft.com/office/officeart/2008/layout/CircularPictureCallout"/>
    <dgm:cxn modelId="{EE7CD91A-3CBD-0843-B98F-3E641313BA5C}" type="presParOf" srcId="{807DB5A3-7AA0-1D46-84C1-016E66F70456}" destId="{787D97B0-327D-EE43-B362-C67A782D27B9}" srcOrd="0" destOrd="0" presId="urn:microsoft.com/office/officeart/2008/layout/CircularPictureCallout"/>
    <dgm:cxn modelId="{C5D3D206-FF07-3749-8D44-D4E4BF8C91C5}" type="presParOf" srcId="{4754ADF4-6F7A-ED4D-8F44-9535D369E7FF}" destId="{BD8635B3-A5C3-3146-82A0-55087375E23A}" srcOrd="5" destOrd="0" presId="urn:microsoft.com/office/officeart/2008/layout/CircularPictureCallout"/>
    <dgm:cxn modelId="{B5CEC5F1-9C3B-B64C-816E-4077519E361B}" type="presParOf" srcId="{BD8635B3-A5C3-3146-82A0-55087375E23A}" destId="{519C3B7F-8A0A-6D43-BA7D-9BB747D74864}" srcOrd="0" destOrd="0" presId="urn:microsoft.com/office/officeart/2008/layout/CircularPictureCallout"/>
    <dgm:cxn modelId="{8AD110AE-D26F-4A4F-98E3-EAE6805FFCF7}" type="presParOf" srcId="{4754ADF4-6F7A-ED4D-8F44-9535D369E7FF}" destId="{5070E31E-265D-2F43-8EBA-B70BB695B03A}" srcOrd="6" destOrd="0" presId="urn:microsoft.com/office/officeart/2008/layout/CircularPictureCallout"/>
    <dgm:cxn modelId="{6B5B0F6C-3553-EA4D-826C-D1A288E2E65F}" type="presParOf" srcId="{4754ADF4-6F7A-ED4D-8F44-9535D369E7FF}" destId="{F251AFC7-3203-D742-9577-7EE15F72B39B}" srcOrd="7" destOrd="0" presId="urn:microsoft.com/office/officeart/2008/layout/CircularPictureCallout"/>
    <dgm:cxn modelId="{9ECEED51-628A-624F-BEEB-DBB377C6FA7A}" type="presParOf" srcId="{F251AFC7-3203-D742-9577-7EE15F72B39B}" destId="{C0DA89D2-C9E1-5E4F-8F34-51B4726B376A}" srcOrd="0" destOrd="0" presId="urn:microsoft.com/office/officeart/2008/layout/CircularPictureCallout"/>
    <dgm:cxn modelId="{E23E810E-2A0D-5645-9E91-AFE781A3A7DE}" type="presParOf" srcId="{4754ADF4-6F7A-ED4D-8F44-9535D369E7FF}" destId="{4F85FADA-3393-3A46-8B02-1E62C9FA71CB}" srcOrd="8" destOrd="0" presId="urn:microsoft.com/office/officeart/2008/layout/CircularPictureCallout"/>
    <dgm:cxn modelId="{9443812A-A23A-2640-8789-71C2F05245FE}" type="presParOf" srcId="{4F85FADA-3393-3A46-8B02-1E62C9FA71CB}" destId="{A18D78E7-53E1-2848-83E1-8E9D46380E43}" srcOrd="0" destOrd="0" presId="urn:microsoft.com/office/officeart/2008/layout/CircularPictureCallout"/>
    <dgm:cxn modelId="{DBF0A949-43EF-F441-96F0-E889D7C13078}" type="presParOf" srcId="{4754ADF4-6F7A-ED4D-8F44-9535D369E7FF}" destId="{C6B479D7-3BA6-CD4F-9EB0-41F4F483421B}" srcOrd="9" destOrd="0" presId="urn:microsoft.com/office/officeart/2008/layout/CircularPictureCallout"/>
    <dgm:cxn modelId="{DEFE958A-DA38-EC42-A532-311C44048C22}" type="presParOf" srcId="{4754ADF4-6F7A-ED4D-8F44-9535D369E7FF}" destId="{9B634B8F-3371-F749-A646-298D74F25B1E}" srcOrd="10" destOrd="0" presId="urn:microsoft.com/office/officeart/2008/layout/CircularPictureCallout"/>
    <dgm:cxn modelId="{D8BFDEC1-148A-C140-90D9-F7EB37BC8B57}" type="presParOf" srcId="{9B634B8F-3371-F749-A646-298D74F25B1E}" destId="{D38DC6A5-D952-3840-AF91-A67B37BDBBEA}" srcOrd="0" destOrd="0" presId="urn:microsoft.com/office/officeart/2008/layout/CircularPictureCallout"/>
    <dgm:cxn modelId="{B2960203-BE34-C045-8D3C-C498A0D348C2}" type="presParOf" srcId="{4754ADF4-6F7A-ED4D-8F44-9535D369E7FF}" destId="{3D677C2D-0A14-C04F-AB5F-5B75E2FB792A}" srcOrd="11" destOrd="0" presId="urn:microsoft.com/office/officeart/2008/layout/CircularPictureCallout"/>
    <dgm:cxn modelId="{A0136755-7D9A-EA4D-8315-284E0770C820}" type="presParOf" srcId="{3D677C2D-0A14-C04F-AB5F-5B75E2FB792A}" destId="{CED471B0-6048-004B-9887-A3104446EEAA}" srcOrd="0" destOrd="0" presId="urn:microsoft.com/office/officeart/2008/layout/CircularPictureCallout"/>
    <dgm:cxn modelId="{4123D1FD-92B6-F34B-A228-AF3B0F754380}" type="presParOf" srcId="{4754ADF4-6F7A-ED4D-8F44-9535D369E7FF}" destId="{3ADEFD83-0B18-EA48-95AE-89C29892E0CC}" srcOrd="12" destOrd="0" presId="urn:microsoft.com/office/officeart/2008/layout/CircularPictureCallout"/>
    <dgm:cxn modelId="{096A469C-0BB4-2947-B429-6E32F85C9946}" type="presParOf" srcId="{4754ADF4-6F7A-ED4D-8F44-9535D369E7FF}" destId="{82587C5C-D59D-E94C-B9EE-3E42DB107326}" srcOrd="13" destOrd="0" presId="urn:microsoft.com/office/officeart/2008/layout/CircularPictureCallout"/>
    <dgm:cxn modelId="{B05B86E7-7287-124E-9486-766916B76F58}" type="presParOf" srcId="{82587C5C-D59D-E94C-B9EE-3E42DB107326}" destId="{01DB44C5-61D4-1140-A00A-4DB59F6BE0BE}" srcOrd="0" destOrd="0" presId="urn:microsoft.com/office/officeart/2008/layout/CircularPictureCallout"/>
    <dgm:cxn modelId="{A9A37EF7-1591-2947-84AC-3C741FC4A012}" type="presParOf" srcId="{4754ADF4-6F7A-ED4D-8F44-9535D369E7FF}" destId="{BB0339A0-9A6A-A541-A9C4-ECE28759C6EF}" srcOrd="14" destOrd="0" presId="urn:microsoft.com/office/officeart/2008/layout/CircularPictureCallout"/>
    <dgm:cxn modelId="{E200030E-09A3-D34D-8CB2-E9EC333EA32C}" type="presParOf" srcId="{BB0339A0-9A6A-A541-A9C4-ECE28759C6EF}" destId="{FA43FCAC-282C-2A43-8B2B-4388776E6278}" srcOrd="0" destOrd="0" presId="urn:microsoft.com/office/officeart/2008/layout/CircularPictureCallout"/>
    <dgm:cxn modelId="{70402730-8DCE-0048-B2F1-7A665234E078}" type="presParOf" srcId="{4754ADF4-6F7A-ED4D-8F44-9535D369E7FF}" destId="{223D32AC-B0E0-5343-811C-AC52D9190CF7}" srcOrd="15" destOrd="0" presId="urn:microsoft.com/office/officeart/2008/layout/CircularPictureCallout"/>
    <dgm:cxn modelId="{CECCB83D-E540-EA46-A435-0C4BAAC3E8B5}" type="presParOf" srcId="{4754ADF4-6F7A-ED4D-8F44-9535D369E7FF}" destId="{37F4FFFC-0B1C-104E-8A16-17E9C4C597E1}" srcOrd="16" destOrd="0" presId="urn:microsoft.com/office/officeart/2008/layout/CircularPictureCallout"/>
    <dgm:cxn modelId="{85E97A69-C27A-1146-8D90-92BC354E80FC}" type="presParOf" srcId="{37F4FFFC-0B1C-104E-8A16-17E9C4C597E1}" destId="{66895C4E-4CD1-A841-ABD2-ED2D7CDFC133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/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8C167D3-D27B-1546-8736-1DA852974EE9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CC03839-D962-274D-A153-65FAF672DAF9}">
      <dgm:prSet/>
      <dgm:spPr/>
      <dgm:t>
        <a:bodyPr/>
        <a:lstStyle/>
        <a:p>
          <a:endParaRPr lang="en-DE" dirty="0"/>
        </a:p>
      </dgm:t>
    </dgm:pt>
    <dgm:pt modelId="{AD7582D8-5E8A-C044-B02E-696F02D8BA98}" type="parTrans" cxnId="{98FEA550-3532-8847-BF87-45D24E682BA2}">
      <dgm:prSet/>
      <dgm:spPr/>
      <dgm:t>
        <a:bodyPr/>
        <a:lstStyle/>
        <a:p>
          <a:endParaRPr lang="en-GB"/>
        </a:p>
      </dgm:t>
    </dgm:pt>
    <dgm:pt modelId="{553FDA51-A53C-A14D-B59B-7A35CC4D3395}" type="sibTrans" cxnId="{98FEA550-3532-8847-BF87-45D24E682BA2}">
      <dgm:prSet/>
      <dgm:spPr/>
      <dgm:t>
        <a:bodyPr/>
        <a:lstStyle/>
        <a:p>
          <a:endParaRPr lang="en-GB"/>
        </a:p>
      </dgm:t>
    </dgm:pt>
    <dgm:pt modelId="{4ACA0663-420D-5D41-9E79-1B38695E97D8}">
      <dgm:prSet/>
      <dgm:spPr/>
      <dgm:t>
        <a:bodyPr/>
        <a:lstStyle/>
        <a:p>
          <a:r>
            <a:rPr lang="en-GB" b="0" i="0" dirty="0"/>
            <a:t>Judging from words alone can be challenging.</a:t>
          </a:r>
          <a:endParaRPr lang="en-DE" i="0" dirty="0">
            <a:latin typeface="+mj-lt"/>
          </a:endParaRPr>
        </a:p>
      </dgm:t>
    </dgm:pt>
    <dgm:pt modelId="{4A4745B7-33D3-C949-93DC-4B2F9F11917D}" type="parTrans" cxnId="{FA5E0EA6-ADD0-6045-9533-930C9EAEAF46}">
      <dgm:prSet/>
      <dgm:spPr/>
      <dgm:t>
        <a:bodyPr/>
        <a:lstStyle/>
        <a:p>
          <a:endParaRPr lang="en-GB"/>
        </a:p>
      </dgm:t>
    </dgm:pt>
    <dgm:pt modelId="{1F12BD35-03D3-1642-A1D2-ABE55E45AEB4}" type="sibTrans" cxnId="{FA5E0EA6-ADD0-6045-9533-930C9EAEAF46}">
      <dgm:prSet/>
      <dgm:spPr/>
      <dgm:t>
        <a:bodyPr/>
        <a:lstStyle/>
        <a:p>
          <a:endParaRPr lang="en-GB"/>
        </a:p>
      </dgm:t>
    </dgm:pt>
    <dgm:pt modelId="{AED7D443-1AB3-EC4D-81DE-9A9C7E8775D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/>
            <a:t>Sudden shifts in trade can have an impact.</a:t>
          </a:r>
        </a:p>
      </dgm:t>
    </dgm:pt>
    <dgm:pt modelId="{08457415-F5D3-2B4A-ACB6-5667732B55DA}" type="parTrans" cxnId="{29FA166D-3D6F-B94A-A299-BEE00BD03748}">
      <dgm:prSet/>
      <dgm:spPr/>
      <dgm:t>
        <a:bodyPr/>
        <a:lstStyle/>
        <a:p>
          <a:endParaRPr lang="en-GB"/>
        </a:p>
      </dgm:t>
    </dgm:pt>
    <dgm:pt modelId="{F0371E94-F094-BF42-BD94-491ED091915B}" type="sibTrans" cxnId="{29FA166D-3D6F-B94A-A299-BEE00BD03748}">
      <dgm:prSet/>
      <dgm:spPr/>
      <dgm:t>
        <a:bodyPr/>
        <a:lstStyle/>
        <a:p>
          <a:endParaRPr lang="en-GB"/>
        </a:p>
      </dgm:t>
    </dgm:pt>
    <dgm:pt modelId="{F6E9AE05-86E9-204C-8EB6-AAD66BFAC33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/>
            <a:t>Word meanings are constantly evolving.</a:t>
          </a:r>
        </a:p>
      </dgm:t>
    </dgm:pt>
    <dgm:pt modelId="{EAC15920-ED28-5F49-A7B0-E3BF1FAC21EC}" type="parTrans" cxnId="{148DB335-9B5D-7045-AF75-9A254C56B3C1}">
      <dgm:prSet/>
      <dgm:spPr/>
      <dgm:t>
        <a:bodyPr/>
        <a:lstStyle/>
        <a:p>
          <a:endParaRPr lang="en-GB"/>
        </a:p>
      </dgm:t>
    </dgm:pt>
    <dgm:pt modelId="{9B4DAB2A-9504-A64B-8EFB-3555A58C3F38}" type="sibTrans" cxnId="{148DB335-9B5D-7045-AF75-9A254C56B3C1}">
      <dgm:prSet/>
      <dgm:spPr/>
      <dgm:t>
        <a:bodyPr/>
        <a:lstStyle/>
        <a:p>
          <a:endParaRPr lang="en-GB"/>
        </a:p>
      </dgm:t>
    </dgm:pt>
    <dgm:pt modelId="{9E87C5F0-9475-924E-8FDA-7F219D681A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/>
            <a:t>Meanings are subjective and context-dependent.</a:t>
          </a:r>
        </a:p>
      </dgm:t>
    </dgm:pt>
    <dgm:pt modelId="{BBD3CA02-31BC-EF49-B149-A152F34B0521}" type="parTrans" cxnId="{A0278D12-B6EA-6848-88B2-8F4FC04E3512}">
      <dgm:prSet/>
      <dgm:spPr/>
      <dgm:t>
        <a:bodyPr/>
        <a:lstStyle/>
        <a:p>
          <a:endParaRPr lang="en-GB"/>
        </a:p>
      </dgm:t>
    </dgm:pt>
    <dgm:pt modelId="{04BF1FB5-8771-E949-8651-BB9569C92680}" type="sibTrans" cxnId="{A0278D12-B6EA-6848-88B2-8F4FC04E3512}">
      <dgm:prSet/>
      <dgm:spPr/>
      <dgm:t>
        <a:bodyPr/>
        <a:lstStyle/>
        <a:p>
          <a:endParaRPr lang="en-GB"/>
        </a:p>
      </dgm:t>
    </dgm:pt>
    <dgm:pt modelId="{5EA82775-1E32-EE47-9B9C-F45F2D00E3E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/>
            <a:t>Dictionary-based methods have limited coverage.</a:t>
          </a:r>
        </a:p>
      </dgm:t>
    </dgm:pt>
    <dgm:pt modelId="{3B996588-3D31-174D-BD18-659DAA15523C}" type="parTrans" cxnId="{ECA3B529-A7CA-504E-BF3D-80DC6C39C779}">
      <dgm:prSet/>
      <dgm:spPr/>
      <dgm:t>
        <a:bodyPr/>
        <a:lstStyle/>
        <a:p>
          <a:endParaRPr lang="en-GB"/>
        </a:p>
      </dgm:t>
    </dgm:pt>
    <dgm:pt modelId="{A161AD43-DED0-9F4A-A70F-77B08559B3DD}" type="sibTrans" cxnId="{ECA3B529-A7CA-504E-BF3D-80DC6C39C779}">
      <dgm:prSet/>
      <dgm:spPr/>
      <dgm:t>
        <a:bodyPr/>
        <a:lstStyle/>
        <a:p>
          <a:endParaRPr lang="en-GB"/>
        </a:p>
      </dgm:t>
    </dgm:pt>
    <dgm:pt modelId="{6DD6BB0D-3BFE-654D-902B-6DA7EBCE8BE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They ignore non-standard spelling and mistakes.</a:t>
          </a:r>
        </a:p>
      </dgm:t>
    </dgm:pt>
    <dgm:pt modelId="{2E601BEB-F29A-5649-993B-D027978A8681}" type="parTrans" cxnId="{B7065EB6-4B93-F441-88CF-74F94640615B}">
      <dgm:prSet/>
      <dgm:spPr/>
      <dgm:t>
        <a:bodyPr/>
        <a:lstStyle/>
        <a:p>
          <a:endParaRPr lang="en-GB"/>
        </a:p>
      </dgm:t>
    </dgm:pt>
    <dgm:pt modelId="{F5F617E1-5EF5-A843-878F-3EEA183D3384}" type="sibTrans" cxnId="{B7065EB6-4B93-F441-88CF-74F94640615B}">
      <dgm:prSet/>
      <dgm:spPr/>
      <dgm:t>
        <a:bodyPr/>
        <a:lstStyle/>
        <a:p>
          <a:endParaRPr lang="en-GB"/>
        </a:p>
      </dgm:t>
    </dgm:pt>
    <dgm:pt modelId="{46FFB482-A6D9-4C4D-A1FD-4514918BFFF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Every word is given the same weight.</a:t>
          </a:r>
        </a:p>
      </dgm:t>
    </dgm:pt>
    <dgm:pt modelId="{DB2F0AB6-B0B3-B94D-8782-801CD4AF50A7}" type="parTrans" cxnId="{832D23A9-CC0F-F149-B65C-57AB81E6544F}">
      <dgm:prSet/>
      <dgm:spPr/>
      <dgm:t>
        <a:bodyPr/>
        <a:lstStyle/>
        <a:p>
          <a:endParaRPr lang="en-GB"/>
        </a:p>
      </dgm:t>
    </dgm:pt>
    <dgm:pt modelId="{232E9254-F9E9-0741-A82A-5C0D0EF67E38}" type="sibTrans" cxnId="{832D23A9-CC0F-F149-B65C-57AB81E6544F}">
      <dgm:prSet/>
      <dgm:spPr/>
      <dgm:t>
        <a:bodyPr/>
        <a:lstStyle/>
        <a:p>
          <a:endParaRPr lang="en-GB"/>
        </a:p>
      </dgm:t>
    </dgm:pt>
    <dgm:pt modelId="{E13ED74C-1FB6-FB49-8CF8-4074EF2D829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For example, If I write, I don’t support Market,”. It will be predicted as a neutral sentence. Because it contains one positive word “Support”, and one negative word, “Don’t”.</a:t>
          </a:r>
        </a:p>
      </dgm:t>
    </dgm:pt>
    <dgm:pt modelId="{7FD5D89A-F692-6F48-B7D0-6F094C60E0DA}" type="parTrans" cxnId="{5DB88A95-1FCF-674E-8F27-596E0D37768E}">
      <dgm:prSet/>
      <dgm:spPr/>
      <dgm:t>
        <a:bodyPr/>
        <a:lstStyle/>
        <a:p>
          <a:endParaRPr lang="en-GB"/>
        </a:p>
      </dgm:t>
    </dgm:pt>
    <dgm:pt modelId="{C42A5724-9D09-5D45-A49F-52B71C5F4294}" type="sibTrans" cxnId="{5DB88A95-1FCF-674E-8F27-596E0D37768E}">
      <dgm:prSet/>
      <dgm:spPr/>
      <dgm:t>
        <a:bodyPr/>
        <a:lstStyle/>
        <a:p>
          <a:endParaRPr lang="en-GB"/>
        </a:p>
      </dgm:t>
    </dgm:pt>
    <dgm:pt modelId="{02A84792-FE1C-DA4E-878C-6CAC587B7B06}" type="pres">
      <dgm:prSet presAssocID="{48C167D3-D27B-1546-8736-1DA852974EE9}" presName="Name0" presStyleCnt="0">
        <dgm:presLayoutVars>
          <dgm:dir/>
          <dgm:resizeHandles val="exact"/>
        </dgm:presLayoutVars>
      </dgm:prSet>
      <dgm:spPr/>
    </dgm:pt>
    <dgm:pt modelId="{CCCB74BD-88BB-4F4C-8B96-DC474997B828}" type="pres">
      <dgm:prSet presAssocID="{4CC03839-D962-274D-A153-65FAF672DAF9}" presName="composite" presStyleCnt="0"/>
      <dgm:spPr/>
    </dgm:pt>
    <dgm:pt modelId="{E9C14AC2-BFF9-FB42-A01D-2DA29BAFE9E4}" type="pres">
      <dgm:prSet presAssocID="{4CC03839-D962-274D-A153-65FAF672DAF9}" presName="rect1" presStyleLbl="trAlignAcc1" presStyleIdx="0" presStyleCnt="1" custScaleY="131549">
        <dgm:presLayoutVars>
          <dgm:bulletEnabled val="1"/>
        </dgm:presLayoutVars>
      </dgm:prSet>
      <dgm:spPr/>
    </dgm:pt>
    <dgm:pt modelId="{3FFCCBCA-D6DC-6542-8DD3-76E9731BCC94}" type="pres">
      <dgm:prSet presAssocID="{4CC03839-D962-274D-A153-65FAF672DAF9}" presName="rect2" presStyleLbl="fgImgPlace1" presStyleIdx="0" presStyleCnt="1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2000" r="-80000"/>
          </a:stretch>
        </a:blipFill>
      </dgm:spPr>
    </dgm:pt>
  </dgm:ptLst>
  <dgm:cxnLst>
    <dgm:cxn modelId="{A0278D12-B6EA-6848-88B2-8F4FC04E3512}" srcId="{4CC03839-D962-274D-A153-65FAF672DAF9}" destId="{9E87C5F0-9475-924E-8FDA-7F219D681A83}" srcOrd="3" destOrd="0" parTransId="{BBD3CA02-31BC-EF49-B149-A152F34B0521}" sibTransId="{04BF1FB5-8771-E949-8651-BB9569C92680}"/>
    <dgm:cxn modelId="{B241C21A-825A-1B40-9531-1FAA8DAB9795}" type="presOf" srcId="{48C167D3-D27B-1546-8736-1DA852974EE9}" destId="{02A84792-FE1C-DA4E-878C-6CAC587B7B06}" srcOrd="0" destOrd="0" presId="urn:microsoft.com/office/officeart/2008/layout/PictureStrips"/>
    <dgm:cxn modelId="{ECA3B529-A7CA-504E-BF3D-80DC6C39C779}" srcId="{4CC03839-D962-274D-A153-65FAF672DAF9}" destId="{5EA82775-1E32-EE47-9B9C-F45F2D00E3EB}" srcOrd="4" destOrd="0" parTransId="{3B996588-3D31-174D-BD18-659DAA15523C}" sibTransId="{A161AD43-DED0-9F4A-A70F-77B08559B3DD}"/>
    <dgm:cxn modelId="{148DB335-9B5D-7045-AF75-9A254C56B3C1}" srcId="{4CC03839-D962-274D-A153-65FAF672DAF9}" destId="{F6E9AE05-86E9-204C-8EB6-AAD66BFAC331}" srcOrd="2" destOrd="0" parTransId="{EAC15920-ED28-5F49-A7B0-E3BF1FAC21EC}" sibTransId="{9B4DAB2A-9504-A64B-8EFB-3555A58C3F38}"/>
    <dgm:cxn modelId="{F60EBF3E-20E9-7A43-90A0-61476F256A39}" type="presOf" srcId="{4CC03839-D962-274D-A153-65FAF672DAF9}" destId="{E9C14AC2-BFF9-FB42-A01D-2DA29BAFE9E4}" srcOrd="0" destOrd="0" presId="urn:microsoft.com/office/officeart/2008/layout/PictureStrips"/>
    <dgm:cxn modelId="{98FEA550-3532-8847-BF87-45D24E682BA2}" srcId="{48C167D3-D27B-1546-8736-1DA852974EE9}" destId="{4CC03839-D962-274D-A153-65FAF672DAF9}" srcOrd="0" destOrd="0" parTransId="{AD7582D8-5E8A-C044-B02E-696F02D8BA98}" sibTransId="{553FDA51-A53C-A14D-B59B-7A35CC4D3395}"/>
    <dgm:cxn modelId="{FE356E61-B4F4-AC42-AB76-BE6540EF58B2}" type="presOf" srcId="{E13ED74C-1FB6-FB49-8CF8-4074EF2D829A}" destId="{E9C14AC2-BFF9-FB42-A01D-2DA29BAFE9E4}" srcOrd="0" destOrd="8" presId="urn:microsoft.com/office/officeart/2008/layout/PictureStrips"/>
    <dgm:cxn modelId="{29FA166D-3D6F-B94A-A299-BEE00BD03748}" srcId="{4CC03839-D962-274D-A153-65FAF672DAF9}" destId="{AED7D443-1AB3-EC4D-81DE-9A9C7E8775D1}" srcOrd="1" destOrd="0" parTransId="{08457415-F5D3-2B4A-ACB6-5667732B55DA}" sibTransId="{F0371E94-F094-BF42-BD94-491ED091915B}"/>
    <dgm:cxn modelId="{1977F676-E346-714D-BC08-767A9E42EDC5}" type="presOf" srcId="{5EA82775-1E32-EE47-9B9C-F45F2D00E3EB}" destId="{E9C14AC2-BFF9-FB42-A01D-2DA29BAFE9E4}" srcOrd="0" destOrd="5" presId="urn:microsoft.com/office/officeart/2008/layout/PictureStrips"/>
    <dgm:cxn modelId="{5DB88A95-1FCF-674E-8F27-596E0D37768E}" srcId="{4CC03839-D962-274D-A153-65FAF672DAF9}" destId="{E13ED74C-1FB6-FB49-8CF8-4074EF2D829A}" srcOrd="7" destOrd="0" parTransId="{7FD5D89A-F692-6F48-B7D0-6F094C60E0DA}" sibTransId="{C42A5724-9D09-5D45-A49F-52B71C5F4294}"/>
    <dgm:cxn modelId="{FAE3B7A1-AAD6-9546-9D3D-C9F7EE07E390}" type="presOf" srcId="{4ACA0663-420D-5D41-9E79-1B38695E97D8}" destId="{E9C14AC2-BFF9-FB42-A01D-2DA29BAFE9E4}" srcOrd="0" destOrd="1" presId="urn:microsoft.com/office/officeart/2008/layout/PictureStrips"/>
    <dgm:cxn modelId="{FA5E0EA6-ADD0-6045-9533-930C9EAEAF46}" srcId="{4CC03839-D962-274D-A153-65FAF672DAF9}" destId="{4ACA0663-420D-5D41-9E79-1B38695E97D8}" srcOrd="0" destOrd="0" parTransId="{4A4745B7-33D3-C949-93DC-4B2F9F11917D}" sibTransId="{1F12BD35-03D3-1642-A1D2-ABE55E45AEB4}"/>
    <dgm:cxn modelId="{800059A6-9875-9C47-9230-CBA2ADD4449E}" type="presOf" srcId="{AED7D443-1AB3-EC4D-81DE-9A9C7E8775D1}" destId="{E9C14AC2-BFF9-FB42-A01D-2DA29BAFE9E4}" srcOrd="0" destOrd="2" presId="urn:microsoft.com/office/officeart/2008/layout/PictureStrips"/>
    <dgm:cxn modelId="{832D23A9-CC0F-F149-B65C-57AB81E6544F}" srcId="{4CC03839-D962-274D-A153-65FAF672DAF9}" destId="{46FFB482-A6D9-4C4D-A1FD-4514918BFFF8}" srcOrd="6" destOrd="0" parTransId="{DB2F0AB6-B0B3-B94D-8782-801CD4AF50A7}" sibTransId="{232E9254-F9E9-0741-A82A-5C0D0EF67E38}"/>
    <dgm:cxn modelId="{B7065EB6-4B93-F441-88CF-74F94640615B}" srcId="{4CC03839-D962-274D-A153-65FAF672DAF9}" destId="{6DD6BB0D-3BFE-654D-902B-6DA7EBCE8BE4}" srcOrd="5" destOrd="0" parTransId="{2E601BEB-F29A-5649-993B-D027978A8681}" sibTransId="{F5F617E1-5EF5-A843-878F-3EEA183D3384}"/>
    <dgm:cxn modelId="{EF5282B6-B269-0D46-8876-CA78135D453E}" type="presOf" srcId="{9E87C5F0-9475-924E-8FDA-7F219D681A83}" destId="{E9C14AC2-BFF9-FB42-A01D-2DA29BAFE9E4}" srcOrd="0" destOrd="4" presId="urn:microsoft.com/office/officeart/2008/layout/PictureStrips"/>
    <dgm:cxn modelId="{152886C0-EB63-D244-98E8-964C7E997447}" type="presOf" srcId="{46FFB482-A6D9-4C4D-A1FD-4514918BFFF8}" destId="{E9C14AC2-BFF9-FB42-A01D-2DA29BAFE9E4}" srcOrd="0" destOrd="7" presId="urn:microsoft.com/office/officeart/2008/layout/PictureStrips"/>
    <dgm:cxn modelId="{E5B4E9D0-3F68-BD44-8FF1-CDB221C5C21A}" type="presOf" srcId="{F6E9AE05-86E9-204C-8EB6-AAD66BFAC331}" destId="{E9C14AC2-BFF9-FB42-A01D-2DA29BAFE9E4}" srcOrd="0" destOrd="3" presId="urn:microsoft.com/office/officeart/2008/layout/PictureStrips"/>
    <dgm:cxn modelId="{871879E5-A1E7-2F43-94E5-5E0B0FC8BD61}" type="presOf" srcId="{6DD6BB0D-3BFE-654D-902B-6DA7EBCE8BE4}" destId="{E9C14AC2-BFF9-FB42-A01D-2DA29BAFE9E4}" srcOrd="0" destOrd="6" presId="urn:microsoft.com/office/officeart/2008/layout/PictureStrips"/>
    <dgm:cxn modelId="{E5267F70-0F7E-AC48-BCAA-E799F87A7FBF}" type="presParOf" srcId="{02A84792-FE1C-DA4E-878C-6CAC587B7B06}" destId="{CCCB74BD-88BB-4F4C-8B96-DC474997B828}" srcOrd="0" destOrd="0" presId="urn:microsoft.com/office/officeart/2008/layout/PictureStrips"/>
    <dgm:cxn modelId="{AF1A8F76-577B-9343-8578-6E3F5B0A91B4}" type="presParOf" srcId="{CCCB74BD-88BB-4F4C-8B96-DC474997B828}" destId="{E9C14AC2-BFF9-FB42-A01D-2DA29BAFE9E4}" srcOrd="0" destOrd="0" presId="urn:microsoft.com/office/officeart/2008/layout/PictureStrips"/>
    <dgm:cxn modelId="{737F25EC-86DF-D44F-AD43-C682FA5B4A6D}" type="presParOf" srcId="{CCCB74BD-88BB-4F4C-8B96-DC474997B828}" destId="{3FFCCBCA-D6DC-6542-8DD3-76E9731BCC9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/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/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599B5FA-6C12-A042-BAD0-8AD0CFC8C70E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C03328A-F90D-F144-AEA1-9311D6004B9A}">
      <dgm:prSet phldrT="[Text]" custT="1"/>
      <dgm:spPr/>
      <dgm:t>
        <a:bodyPr/>
        <a:lstStyle/>
        <a:p>
          <a:r>
            <a:rPr lang="en-GB" sz="1050" b="1" i="0" u="none" dirty="0"/>
            <a:t>Data Collection</a:t>
          </a:r>
          <a:r>
            <a:rPr lang="en-GB" sz="1050" b="0" i="0" u="none" dirty="0"/>
            <a:t>: </a:t>
          </a:r>
          <a:r>
            <a:rPr lang="en-GB" sz="1050" b="0" i="0" u="none" dirty="0" err="1"/>
            <a:t>TimeLMs</a:t>
          </a:r>
          <a:r>
            <a:rPr lang="en-GB" sz="1050" b="0" i="0" u="none" dirty="0"/>
            <a:t> uses large-scale Twitter data collected across multiple time periods to track how language changes over time.</a:t>
          </a:r>
          <a:endParaRPr lang="en-GB" sz="1050" dirty="0"/>
        </a:p>
      </dgm:t>
    </dgm:pt>
    <dgm:pt modelId="{B5BA15DC-EE0D-F341-982A-625EE87270BB}" type="parTrans" cxnId="{E41D136F-7095-F246-A459-CE8382A5D9AA}">
      <dgm:prSet/>
      <dgm:spPr/>
      <dgm:t>
        <a:bodyPr/>
        <a:lstStyle/>
        <a:p>
          <a:endParaRPr lang="en-GB"/>
        </a:p>
      </dgm:t>
    </dgm:pt>
    <dgm:pt modelId="{8B3FEDD0-8EC6-2E4D-BCD7-67EFD430A18A}" type="sibTrans" cxnId="{E41D136F-7095-F246-A459-CE8382A5D9AA}">
      <dgm:prSet/>
      <dgm:spPr/>
      <dgm:t>
        <a:bodyPr/>
        <a:lstStyle/>
        <a:p>
          <a:endParaRPr lang="en-GB"/>
        </a:p>
      </dgm:t>
    </dgm:pt>
    <dgm:pt modelId="{549CF245-7573-0545-BEE3-DC9CC82EC0E7}">
      <dgm:prSet phldrT="[Text]" custT="1"/>
      <dgm:spPr/>
      <dgm:t>
        <a:bodyPr/>
        <a:lstStyle/>
        <a:p>
          <a:r>
            <a:rPr lang="en-GB" sz="1000" b="1" dirty="0"/>
            <a:t>Pretraining</a:t>
          </a:r>
          <a:r>
            <a:rPr lang="en-GB" sz="1000" dirty="0"/>
            <a:t>: The model is pretrained using masked language </a:t>
          </a:r>
          <a:r>
            <a:rPr lang="en-GB" sz="1000" dirty="0" err="1"/>
            <a:t>modeling</a:t>
          </a:r>
          <a:r>
            <a:rPr lang="en-GB" sz="1000" dirty="0"/>
            <a:t> on Twitter data from different snapshots to capture temporal language patterns.</a:t>
          </a:r>
        </a:p>
      </dgm:t>
    </dgm:pt>
    <dgm:pt modelId="{F1628C56-0D95-EE4F-B9FE-543F514A6ABB}" type="parTrans" cxnId="{C30A3F70-A2AC-6D4E-83CE-0B5850476821}">
      <dgm:prSet/>
      <dgm:spPr/>
      <dgm:t>
        <a:bodyPr/>
        <a:lstStyle/>
        <a:p>
          <a:endParaRPr lang="en-GB"/>
        </a:p>
      </dgm:t>
    </dgm:pt>
    <dgm:pt modelId="{D098BB8D-CF77-F446-AFD2-6978080E67DD}" type="sibTrans" cxnId="{C30A3F70-A2AC-6D4E-83CE-0B5850476821}">
      <dgm:prSet/>
      <dgm:spPr/>
      <dgm:t>
        <a:bodyPr/>
        <a:lstStyle/>
        <a:p>
          <a:endParaRPr lang="en-GB"/>
        </a:p>
      </dgm:t>
    </dgm:pt>
    <dgm:pt modelId="{2D143A8B-E620-C647-A33C-302447CFCC2A}">
      <dgm:prSet custT="1"/>
      <dgm:spPr/>
      <dgm:t>
        <a:bodyPr/>
        <a:lstStyle/>
        <a:p>
          <a:r>
            <a:rPr lang="en-GB" sz="1000" b="1" dirty="0"/>
            <a:t>Fine-tuning</a:t>
          </a:r>
          <a:r>
            <a:rPr lang="en-GB" sz="1000" dirty="0"/>
            <a:t>: It is fine-tuned for downstream tasks like sentiment analysis or event detection, leveraging its temporal knowledge.</a:t>
          </a:r>
        </a:p>
      </dgm:t>
    </dgm:pt>
    <dgm:pt modelId="{E2C5DB3C-D9C9-2D42-9B6D-BFE8E8222AA7}" type="parTrans" cxnId="{872754FA-143B-4E47-B34A-96217319D0E2}">
      <dgm:prSet/>
      <dgm:spPr/>
      <dgm:t>
        <a:bodyPr/>
        <a:lstStyle/>
        <a:p>
          <a:endParaRPr lang="en-GB"/>
        </a:p>
      </dgm:t>
    </dgm:pt>
    <dgm:pt modelId="{3FB24C44-3C74-6444-8EE9-544C3268689A}" type="sibTrans" cxnId="{872754FA-143B-4E47-B34A-96217319D0E2}">
      <dgm:prSet/>
      <dgm:spPr/>
      <dgm:t>
        <a:bodyPr/>
        <a:lstStyle/>
        <a:p>
          <a:endParaRPr lang="en-GB"/>
        </a:p>
      </dgm:t>
    </dgm:pt>
    <dgm:pt modelId="{835D8A0F-9478-6347-8DA3-F9B8176F18A4}">
      <dgm:prSet custT="1"/>
      <dgm:spPr/>
      <dgm:t>
        <a:bodyPr/>
        <a:lstStyle/>
        <a:p>
          <a:r>
            <a:rPr lang="en-GB" sz="1000" b="1" dirty="0"/>
            <a:t>Temporal Adaptation</a:t>
          </a:r>
          <a:r>
            <a:rPr lang="en-GB" sz="1000" dirty="0"/>
            <a:t>: </a:t>
          </a:r>
          <a:r>
            <a:rPr lang="en-GB" sz="1000" dirty="0" err="1"/>
            <a:t>TimeLMs</a:t>
          </a:r>
          <a:r>
            <a:rPr lang="en-GB" sz="1000" dirty="0"/>
            <a:t> can identify shifts in word meanings or trends by comparing data from different time periods.</a:t>
          </a:r>
        </a:p>
      </dgm:t>
    </dgm:pt>
    <dgm:pt modelId="{3705BC6D-6462-2D4A-9350-D5E01A427819}" type="parTrans" cxnId="{4CEBF79B-7139-2449-A6AF-DC7896073835}">
      <dgm:prSet/>
      <dgm:spPr/>
      <dgm:t>
        <a:bodyPr/>
        <a:lstStyle/>
        <a:p>
          <a:endParaRPr lang="en-GB"/>
        </a:p>
      </dgm:t>
    </dgm:pt>
    <dgm:pt modelId="{C732E9A4-D4BC-6D4D-8485-3907236F00BB}" type="sibTrans" cxnId="{4CEBF79B-7139-2449-A6AF-DC7896073835}">
      <dgm:prSet/>
      <dgm:spPr/>
      <dgm:t>
        <a:bodyPr/>
        <a:lstStyle/>
        <a:p>
          <a:endParaRPr lang="en-GB"/>
        </a:p>
      </dgm:t>
    </dgm:pt>
    <dgm:pt modelId="{BB69F600-9668-C24D-97BB-EB5062DB2B64}" type="pres">
      <dgm:prSet presAssocID="{C599B5FA-6C12-A042-BAD0-8AD0CFC8C70E}" presName="linear" presStyleCnt="0">
        <dgm:presLayoutVars>
          <dgm:dir/>
          <dgm:animLvl val="lvl"/>
          <dgm:resizeHandles val="exact"/>
        </dgm:presLayoutVars>
      </dgm:prSet>
      <dgm:spPr/>
    </dgm:pt>
    <dgm:pt modelId="{0E0A41D1-F28B-FD43-AEC0-A0137F736A97}" type="pres">
      <dgm:prSet presAssocID="{BC03328A-F90D-F144-AEA1-9311D6004B9A}" presName="parentLin" presStyleCnt="0"/>
      <dgm:spPr/>
    </dgm:pt>
    <dgm:pt modelId="{A821F243-204D-934C-AEFE-BBBFA32F2941}" type="pres">
      <dgm:prSet presAssocID="{BC03328A-F90D-F144-AEA1-9311D6004B9A}" presName="parentLeftMargin" presStyleLbl="node1" presStyleIdx="0" presStyleCnt="4"/>
      <dgm:spPr/>
    </dgm:pt>
    <dgm:pt modelId="{2B3C025C-9EF7-9C40-9DE8-24F4A66C3BAD}" type="pres">
      <dgm:prSet presAssocID="{BC03328A-F90D-F144-AEA1-9311D6004B9A}" presName="parentText" presStyleLbl="node1" presStyleIdx="0" presStyleCnt="4" custScaleX="111438" custScaleY="169645">
        <dgm:presLayoutVars>
          <dgm:chMax val="0"/>
          <dgm:bulletEnabled val="1"/>
        </dgm:presLayoutVars>
      </dgm:prSet>
      <dgm:spPr/>
    </dgm:pt>
    <dgm:pt modelId="{EA7AF2C5-434D-E54F-B33F-5187D13820E1}" type="pres">
      <dgm:prSet presAssocID="{BC03328A-F90D-F144-AEA1-9311D6004B9A}" presName="negativeSpace" presStyleCnt="0"/>
      <dgm:spPr/>
    </dgm:pt>
    <dgm:pt modelId="{9D1A414F-02CC-FE46-90DA-9E429714EF41}" type="pres">
      <dgm:prSet presAssocID="{BC03328A-F90D-F144-AEA1-9311D6004B9A}" presName="childText" presStyleLbl="conFgAcc1" presStyleIdx="0" presStyleCnt="4">
        <dgm:presLayoutVars>
          <dgm:bulletEnabled val="1"/>
        </dgm:presLayoutVars>
      </dgm:prSet>
      <dgm:spPr/>
    </dgm:pt>
    <dgm:pt modelId="{5EDE6381-1FA7-574A-9E5A-B964B4A1E9E4}" type="pres">
      <dgm:prSet presAssocID="{8B3FEDD0-8EC6-2E4D-BCD7-67EFD430A18A}" presName="spaceBetweenRectangles" presStyleCnt="0"/>
      <dgm:spPr/>
    </dgm:pt>
    <dgm:pt modelId="{B02E97C7-B047-4B49-A465-B73322ECCFBB}" type="pres">
      <dgm:prSet presAssocID="{549CF245-7573-0545-BEE3-DC9CC82EC0E7}" presName="parentLin" presStyleCnt="0"/>
      <dgm:spPr/>
    </dgm:pt>
    <dgm:pt modelId="{C0E40F18-449F-EB45-B22A-38DBD69CE487}" type="pres">
      <dgm:prSet presAssocID="{549CF245-7573-0545-BEE3-DC9CC82EC0E7}" presName="parentLeftMargin" presStyleLbl="node1" presStyleIdx="0" presStyleCnt="4"/>
      <dgm:spPr/>
    </dgm:pt>
    <dgm:pt modelId="{5FF2F2EF-7E75-7445-BEC1-66127170CEAE}" type="pres">
      <dgm:prSet presAssocID="{549CF245-7573-0545-BEE3-DC9CC82EC0E7}" presName="parentText" presStyleLbl="node1" presStyleIdx="1" presStyleCnt="4" custScaleX="111556" custScaleY="154325">
        <dgm:presLayoutVars>
          <dgm:chMax val="0"/>
          <dgm:bulletEnabled val="1"/>
        </dgm:presLayoutVars>
      </dgm:prSet>
      <dgm:spPr/>
    </dgm:pt>
    <dgm:pt modelId="{F5679C65-2D6F-BD49-9A82-AEDCA236520D}" type="pres">
      <dgm:prSet presAssocID="{549CF245-7573-0545-BEE3-DC9CC82EC0E7}" presName="negativeSpace" presStyleCnt="0"/>
      <dgm:spPr/>
    </dgm:pt>
    <dgm:pt modelId="{1F2B5A65-50B3-ED4A-A40C-39A937D9E2C2}" type="pres">
      <dgm:prSet presAssocID="{549CF245-7573-0545-BEE3-DC9CC82EC0E7}" presName="childText" presStyleLbl="conFgAcc1" presStyleIdx="1" presStyleCnt="4">
        <dgm:presLayoutVars>
          <dgm:bulletEnabled val="1"/>
        </dgm:presLayoutVars>
      </dgm:prSet>
      <dgm:spPr/>
    </dgm:pt>
    <dgm:pt modelId="{3BF8C048-24DA-FC47-B2D7-3476884D221B}" type="pres">
      <dgm:prSet presAssocID="{D098BB8D-CF77-F446-AFD2-6978080E67DD}" presName="spaceBetweenRectangles" presStyleCnt="0"/>
      <dgm:spPr/>
    </dgm:pt>
    <dgm:pt modelId="{F60B5BFA-93EE-A748-93E1-766FB83EF742}" type="pres">
      <dgm:prSet presAssocID="{2D143A8B-E620-C647-A33C-302447CFCC2A}" presName="parentLin" presStyleCnt="0"/>
      <dgm:spPr/>
    </dgm:pt>
    <dgm:pt modelId="{432872E1-8EAD-5749-86DA-EFE5AAC43D46}" type="pres">
      <dgm:prSet presAssocID="{2D143A8B-E620-C647-A33C-302447CFCC2A}" presName="parentLeftMargin" presStyleLbl="node1" presStyleIdx="1" presStyleCnt="4"/>
      <dgm:spPr/>
    </dgm:pt>
    <dgm:pt modelId="{1B463F11-A71B-174A-9073-9FB94CBAE038}" type="pres">
      <dgm:prSet presAssocID="{2D143A8B-E620-C647-A33C-302447CFCC2A}" presName="parentText" presStyleLbl="node1" presStyleIdx="2" presStyleCnt="4" custScaleX="111438" custScaleY="175494">
        <dgm:presLayoutVars>
          <dgm:chMax val="0"/>
          <dgm:bulletEnabled val="1"/>
        </dgm:presLayoutVars>
      </dgm:prSet>
      <dgm:spPr/>
    </dgm:pt>
    <dgm:pt modelId="{454A6BDE-13BC-AD48-94CD-283A46302ECE}" type="pres">
      <dgm:prSet presAssocID="{2D143A8B-E620-C647-A33C-302447CFCC2A}" presName="negativeSpace" presStyleCnt="0"/>
      <dgm:spPr/>
    </dgm:pt>
    <dgm:pt modelId="{7B03E60C-6798-524A-B8DC-F49D899CA9D5}" type="pres">
      <dgm:prSet presAssocID="{2D143A8B-E620-C647-A33C-302447CFCC2A}" presName="childText" presStyleLbl="conFgAcc1" presStyleIdx="2" presStyleCnt="4">
        <dgm:presLayoutVars>
          <dgm:bulletEnabled val="1"/>
        </dgm:presLayoutVars>
      </dgm:prSet>
      <dgm:spPr/>
    </dgm:pt>
    <dgm:pt modelId="{B45CCF5D-81B1-904A-B8D4-AA398B9D0D15}" type="pres">
      <dgm:prSet presAssocID="{3FB24C44-3C74-6444-8EE9-544C3268689A}" presName="spaceBetweenRectangles" presStyleCnt="0"/>
      <dgm:spPr/>
    </dgm:pt>
    <dgm:pt modelId="{FDADC3B7-724A-7441-B3E5-7EB8C3540748}" type="pres">
      <dgm:prSet presAssocID="{835D8A0F-9478-6347-8DA3-F9B8176F18A4}" presName="parentLin" presStyleCnt="0"/>
      <dgm:spPr/>
    </dgm:pt>
    <dgm:pt modelId="{36C8761E-F4D7-D544-8C46-6DF743914DD9}" type="pres">
      <dgm:prSet presAssocID="{835D8A0F-9478-6347-8DA3-F9B8176F18A4}" presName="parentLeftMargin" presStyleLbl="node1" presStyleIdx="2" presStyleCnt="4"/>
      <dgm:spPr/>
    </dgm:pt>
    <dgm:pt modelId="{6801839D-D700-6448-9729-3CDA534F47F3}" type="pres">
      <dgm:prSet presAssocID="{835D8A0F-9478-6347-8DA3-F9B8176F18A4}" presName="parentText" presStyleLbl="node1" presStyleIdx="3" presStyleCnt="4" custScaleX="112656" custScaleY="180824">
        <dgm:presLayoutVars>
          <dgm:chMax val="0"/>
          <dgm:bulletEnabled val="1"/>
        </dgm:presLayoutVars>
      </dgm:prSet>
      <dgm:spPr/>
    </dgm:pt>
    <dgm:pt modelId="{7D066C3E-B934-2945-9E3E-81C7164E75D8}" type="pres">
      <dgm:prSet presAssocID="{835D8A0F-9478-6347-8DA3-F9B8176F18A4}" presName="negativeSpace" presStyleCnt="0"/>
      <dgm:spPr/>
    </dgm:pt>
    <dgm:pt modelId="{D874ED76-FC2F-2449-B3B6-810EDD2DF09C}" type="pres">
      <dgm:prSet presAssocID="{835D8A0F-9478-6347-8DA3-F9B8176F18A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18E0330-72FB-FD40-ADFC-E296640CEAF2}" type="presOf" srcId="{549CF245-7573-0545-BEE3-DC9CC82EC0E7}" destId="{5FF2F2EF-7E75-7445-BEC1-66127170CEAE}" srcOrd="1" destOrd="0" presId="urn:microsoft.com/office/officeart/2005/8/layout/list1"/>
    <dgm:cxn modelId="{31483B6D-D694-5345-B861-A0A8779D5078}" type="presOf" srcId="{BC03328A-F90D-F144-AEA1-9311D6004B9A}" destId="{2B3C025C-9EF7-9C40-9DE8-24F4A66C3BAD}" srcOrd="1" destOrd="0" presId="urn:microsoft.com/office/officeart/2005/8/layout/list1"/>
    <dgm:cxn modelId="{E41D136F-7095-F246-A459-CE8382A5D9AA}" srcId="{C599B5FA-6C12-A042-BAD0-8AD0CFC8C70E}" destId="{BC03328A-F90D-F144-AEA1-9311D6004B9A}" srcOrd="0" destOrd="0" parTransId="{B5BA15DC-EE0D-F341-982A-625EE87270BB}" sibTransId="{8B3FEDD0-8EC6-2E4D-BCD7-67EFD430A18A}"/>
    <dgm:cxn modelId="{C30A3F70-A2AC-6D4E-83CE-0B5850476821}" srcId="{C599B5FA-6C12-A042-BAD0-8AD0CFC8C70E}" destId="{549CF245-7573-0545-BEE3-DC9CC82EC0E7}" srcOrd="1" destOrd="0" parTransId="{F1628C56-0D95-EE4F-B9FE-543F514A6ABB}" sibTransId="{D098BB8D-CF77-F446-AFD2-6978080E67DD}"/>
    <dgm:cxn modelId="{1B901F73-25AC-384A-928D-65EC789B44FC}" type="presOf" srcId="{835D8A0F-9478-6347-8DA3-F9B8176F18A4}" destId="{36C8761E-F4D7-D544-8C46-6DF743914DD9}" srcOrd="0" destOrd="0" presId="urn:microsoft.com/office/officeart/2005/8/layout/list1"/>
    <dgm:cxn modelId="{606EC079-629F-8F46-BBFB-129E8B2E3975}" type="presOf" srcId="{C599B5FA-6C12-A042-BAD0-8AD0CFC8C70E}" destId="{BB69F600-9668-C24D-97BB-EB5062DB2B64}" srcOrd="0" destOrd="0" presId="urn:microsoft.com/office/officeart/2005/8/layout/list1"/>
    <dgm:cxn modelId="{0B75AF7A-63C7-2C4C-8E4F-BA7088B0FB14}" type="presOf" srcId="{2D143A8B-E620-C647-A33C-302447CFCC2A}" destId="{432872E1-8EAD-5749-86DA-EFE5AAC43D46}" srcOrd="0" destOrd="0" presId="urn:microsoft.com/office/officeart/2005/8/layout/list1"/>
    <dgm:cxn modelId="{98BBB67C-5A68-9247-91FF-9BB8B0483C59}" type="presOf" srcId="{549CF245-7573-0545-BEE3-DC9CC82EC0E7}" destId="{C0E40F18-449F-EB45-B22A-38DBD69CE487}" srcOrd="0" destOrd="0" presId="urn:microsoft.com/office/officeart/2005/8/layout/list1"/>
    <dgm:cxn modelId="{4CEBF79B-7139-2449-A6AF-DC7896073835}" srcId="{C599B5FA-6C12-A042-BAD0-8AD0CFC8C70E}" destId="{835D8A0F-9478-6347-8DA3-F9B8176F18A4}" srcOrd="3" destOrd="0" parTransId="{3705BC6D-6462-2D4A-9350-D5E01A427819}" sibTransId="{C732E9A4-D4BC-6D4D-8485-3907236F00BB}"/>
    <dgm:cxn modelId="{CD5472C5-438E-6C44-8F67-76856869E833}" type="presOf" srcId="{835D8A0F-9478-6347-8DA3-F9B8176F18A4}" destId="{6801839D-D700-6448-9729-3CDA534F47F3}" srcOrd="1" destOrd="0" presId="urn:microsoft.com/office/officeart/2005/8/layout/list1"/>
    <dgm:cxn modelId="{76A0EFD4-E02D-E649-9E71-992C825A3A0A}" type="presOf" srcId="{2D143A8B-E620-C647-A33C-302447CFCC2A}" destId="{1B463F11-A71B-174A-9073-9FB94CBAE038}" srcOrd="1" destOrd="0" presId="urn:microsoft.com/office/officeart/2005/8/layout/list1"/>
    <dgm:cxn modelId="{026E06E2-4EBE-3A40-9011-CC7C2745DA3D}" type="presOf" srcId="{BC03328A-F90D-F144-AEA1-9311D6004B9A}" destId="{A821F243-204D-934C-AEFE-BBBFA32F2941}" srcOrd="0" destOrd="0" presId="urn:microsoft.com/office/officeart/2005/8/layout/list1"/>
    <dgm:cxn modelId="{872754FA-143B-4E47-B34A-96217319D0E2}" srcId="{C599B5FA-6C12-A042-BAD0-8AD0CFC8C70E}" destId="{2D143A8B-E620-C647-A33C-302447CFCC2A}" srcOrd="2" destOrd="0" parTransId="{E2C5DB3C-D9C9-2D42-9B6D-BFE8E8222AA7}" sibTransId="{3FB24C44-3C74-6444-8EE9-544C3268689A}"/>
    <dgm:cxn modelId="{11FE1DBF-513A-AC47-B8B0-B8D1A04F82FF}" type="presParOf" srcId="{BB69F600-9668-C24D-97BB-EB5062DB2B64}" destId="{0E0A41D1-F28B-FD43-AEC0-A0137F736A97}" srcOrd="0" destOrd="0" presId="urn:microsoft.com/office/officeart/2005/8/layout/list1"/>
    <dgm:cxn modelId="{F990499C-CFA2-314D-8D6D-A43A7B609FAF}" type="presParOf" srcId="{0E0A41D1-F28B-FD43-AEC0-A0137F736A97}" destId="{A821F243-204D-934C-AEFE-BBBFA32F2941}" srcOrd="0" destOrd="0" presId="urn:microsoft.com/office/officeart/2005/8/layout/list1"/>
    <dgm:cxn modelId="{65A85108-A547-AA4B-9159-182BE89972A9}" type="presParOf" srcId="{0E0A41D1-F28B-FD43-AEC0-A0137F736A97}" destId="{2B3C025C-9EF7-9C40-9DE8-24F4A66C3BAD}" srcOrd="1" destOrd="0" presId="urn:microsoft.com/office/officeart/2005/8/layout/list1"/>
    <dgm:cxn modelId="{0153F793-C26D-5745-8166-1F97379A5429}" type="presParOf" srcId="{BB69F600-9668-C24D-97BB-EB5062DB2B64}" destId="{EA7AF2C5-434D-E54F-B33F-5187D13820E1}" srcOrd="1" destOrd="0" presId="urn:microsoft.com/office/officeart/2005/8/layout/list1"/>
    <dgm:cxn modelId="{8EF03A55-37D7-2148-BA80-1DCCDA8566EE}" type="presParOf" srcId="{BB69F600-9668-C24D-97BB-EB5062DB2B64}" destId="{9D1A414F-02CC-FE46-90DA-9E429714EF41}" srcOrd="2" destOrd="0" presId="urn:microsoft.com/office/officeart/2005/8/layout/list1"/>
    <dgm:cxn modelId="{166BE428-5699-8D45-8DE4-B27DA8CDA882}" type="presParOf" srcId="{BB69F600-9668-C24D-97BB-EB5062DB2B64}" destId="{5EDE6381-1FA7-574A-9E5A-B964B4A1E9E4}" srcOrd="3" destOrd="0" presId="urn:microsoft.com/office/officeart/2005/8/layout/list1"/>
    <dgm:cxn modelId="{E4FBC58A-2906-0B44-952B-F30B20650420}" type="presParOf" srcId="{BB69F600-9668-C24D-97BB-EB5062DB2B64}" destId="{B02E97C7-B047-4B49-A465-B73322ECCFBB}" srcOrd="4" destOrd="0" presId="urn:microsoft.com/office/officeart/2005/8/layout/list1"/>
    <dgm:cxn modelId="{DA0E8552-070C-2C4A-B76D-61EE7AB6927C}" type="presParOf" srcId="{B02E97C7-B047-4B49-A465-B73322ECCFBB}" destId="{C0E40F18-449F-EB45-B22A-38DBD69CE487}" srcOrd="0" destOrd="0" presId="urn:microsoft.com/office/officeart/2005/8/layout/list1"/>
    <dgm:cxn modelId="{661C8938-90D5-C542-BE7C-F2AE9F01E479}" type="presParOf" srcId="{B02E97C7-B047-4B49-A465-B73322ECCFBB}" destId="{5FF2F2EF-7E75-7445-BEC1-66127170CEAE}" srcOrd="1" destOrd="0" presId="urn:microsoft.com/office/officeart/2005/8/layout/list1"/>
    <dgm:cxn modelId="{22E3AFB2-921B-634C-A985-4F7626E4DBEC}" type="presParOf" srcId="{BB69F600-9668-C24D-97BB-EB5062DB2B64}" destId="{F5679C65-2D6F-BD49-9A82-AEDCA236520D}" srcOrd="5" destOrd="0" presId="urn:microsoft.com/office/officeart/2005/8/layout/list1"/>
    <dgm:cxn modelId="{9306A95D-C982-9341-BE21-4A704D205DCD}" type="presParOf" srcId="{BB69F600-9668-C24D-97BB-EB5062DB2B64}" destId="{1F2B5A65-50B3-ED4A-A40C-39A937D9E2C2}" srcOrd="6" destOrd="0" presId="urn:microsoft.com/office/officeart/2005/8/layout/list1"/>
    <dgm:cxn modelId="{A63E8DA0-BD89-3348-8A10-FF6D90E6C1E4}" type="presParOf" srcId="{BB69F600-9668-C24D-97BB-EB5062DB2B64}" destId="{3BF8C048-24DA-FC47-B2D7-3476884D221B}" srcOrd="7" destOrd="0" presId="urn:microsoft.com/office/officeart/2005/8/layout/list1"/>
    <dgm:cxn modelId="{66D424FC-C310-4D47-A490-F43CB2E19612}" type="presParOf" srcId="{BB69F600-9668-C24D-97BB-EB5062DB2B64}" destId="{F60B5BFA-93EE-A748-93E1-766FB83EF742}" srcOrd="8" destOrd="0" presId="urn:microsoft.com/office/officeart/2005/8/layout/list1"/>
    <dgm:cxn modelId="{C055A3E1-2CCD-884B-BA68-AF1F2BC57DD4}" type="presParOf" srcId="{F60B5BFA-93EE-A748-93E1-766FB83EF742}" destId="{432872E1-8EAD-5749-86DA-EFE5AAC43D46}" srcOrd="0" destOrd="0" presId="urn:microsoft.com/office/officeart/2005/8/layout/list1"/>
    <dgm:cxn modelId="{7CAA9466-62EE-194B-A5EB-B39594096904}" type="presParOf" srcId="{F60B5BFA-93EE-A748-93E1-766FB83EF742}" destId="{1B463F11-A71B-174A-9073-9FB94CBAE038}" srcOrd="1" destOrd="0" presId="urn:microsoft.com/office/officeart/2005/8/layout/list1"/>
    <dgm:cxn modelId="{69B1200D-0240-D942-879C-A6ADE2741ED3}" type="presParOf" srcId="{BB69F600-9668-C24D-97BB-EB5062DB2B64}" destId="{454A6BDE-13BC-AD48-94CD-283A46302ECE}" srcOrd="9" destOrd="0" presId="urn:microsoft.com/office/officeart/2005/8/layout/list1"/>
    <dgm:cxn modelId="{99042B10-ABF8-7C44-B358-2ABA4290FCB5}" type="presParOf" srcId="{BB69F600-9668-C24D-97BB-EB5062DB2B64}" destId="{7B03E60C-6798-524A-B8DC-F49D899CA9D5}" srcOrd="10" destOrd="0" presId="urn:microsoft.com/office/officeart/2005/8/layout/list1"/>
    <dgm:cxn modelId="{22E96A1A-B957-BA42-AB03-32AB4DF15676}" type="presParOf" srcId="{BB69F600-9668-C24D-97BB-EB5062DB2B64}" destId="{B45CCF5D-81B1-904A-B8D4-AA398B9D0D15}" srcOrd="11" destOrd="0" presId="urn:microsoft.com/office/officeart/2005/8/layout/list1"/>
    <dgm:cxn modelId="{C4D9B53B-F637-2C44-BE10-42A1368C3823}" type="presParOf" srcId="{BB69F600-9668-C24D-97BB-EB5062DB2B64}" destId="{FDADC3B7-724A-7441-B3E5-7EB8C3540748}" srcOrd="12" destOrd="0" presId="urn:microsoft.com/office/officeart/2005/8/layout/list1"/>
    <dgm:cxn modelId="{6E4A52C2-3074-2E43-9C53-3E53B75D299E}" type="presParOf" srcId="{FDADC3B7-724A-7441-B3E5-7EB8C3540748}" destId="{36C8761E-F4D7-D544-8C46-6DF743914DD9}" srcOrd="0" destOrd="0" presId="urn:microsoft.com/office/officeart/2005/8/layout/list1"/>
    <dgm:cxn modelId="{EBEE1A92-503C-5F40-A415-C4A3850FC9E1}" type="presParOf" srcId="{FDADC3B7-724A-7441-B3E5-7EB8C3540748}" destId="{6801839D-D700-6448-9729-3CDA534F47F3}" srcOrd="1" destOrd="0" presId="urn:microsoft.com/office/officeart/2005/8/layout/list1"/>
    <dgm:cxn modelId="{784EF5E6-F367-144E-B1C8-0CD14DC3956D}" type="presParOf" srcId="{BB69F600-9668-C24D-97BB-EB5062DB2B64}" destId="{7D066C3E-B934-2945-9E3E-81C7164E75D8}" srcOrd="13" destOrd="0" presId="urn:microsoft.com/office/officeart/2005/8/layout/list1"/>
    <dgm:cxn modelId="{246CC4F9-CF3C-0A44-A854-4865CFB61EC3}" type="presParOf" srcId="{BB69F600-9668-C24D-97BB-EB5062DB2B64}" destId="{D874ED76-FC2F-2449-B3B6-810EDD2DF09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F051F8C-72BE-4B4D-B634-014F84C206F8}" type="doc">
      <dgm:prSet loTypeId="urn:microsoft.com/office/officeart/2005/8/layout/vList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DD32826-88C7-0E4D-BEE4-55320438C031}">
      <dgm:prSet custT="1"/>
      <dgm:spPr/>
      <dgm:t>
        <a:bodyPr/>
        <a:lstStyle/>
        <a:p>
          <a:r>
            <a:rPr lang="en-US" sz="2000" dirty="0"/>
            <a:t>Sentiment Analysis:</a:t>
          </a:r>
          <a:endParaRPr lang="en-DE" sz="2000" dirty="0"/>
        </a:p>
      </dgm:t>
    </dgm:pt>
    <dgm:pt modelId="{4349CAD6-0293-624B-B85F-15FAE558303B}" type="parTrans" cxnId="{808C2EB3-3115-0A43-901D-BB47A8914D55}">
      <dgm:prSet/>
      <dgm:spPr/>
      <dgm:t>
        <a:bodyPr/>
        <a:lstStyle/>
        <a:p>
          <a:endParaRPr lang="en-GB"/>
        </a:p>
      </dgm:t>
    </dgm:pt>
    <dgm:pt modelId="{999103BD-5F38-AC47-B84E-CE5D4E9260A7}" type="sibTrans" cxnId="{808C2EB3-3115-0A43-901D-BB47A8914D55}">
      <dgm:prSet/>
      <dgm:spPr/>
      <dgm:t>
        <a:bodyPr/>
        <a:lstStyle/>
        <a:p>
          <a:endParaRPr lang="en-GB"/>
        </a:p>
      </dgm:t>
    </dgm:pt>
    <dgm:pt modelId="{4FCDEE9F-BA2E-7342-90BC-5115F9B33039}">
      <dgm:prSet custT="1"/>
      <dgm:spPr/>
      <dgm:t>
        <a:bodyPr/>
        <a:lstStyle/>
        <a:p>
          <a:r>
            <a:rPr lang="en-GB" sz="2000" i="1" dirty="0">
              <a:effectLst/>
              <a:latin typeface="Helvetica" pitchFamily="2" charset="0"/>
            </a:rPr>
            <a:t>Sometimes a question cannot be expressed in a single word</a:t>
          </a:r>
          <a:endParaRPr lang="en-DE" sz="2000" dirty="0"/>
        </a:p>
      </dgm:t>
    </dgm:pt>
    <dgm:pt modelId="{08A1AD50-0002-A940-8DB0-D104922EF731}" type="parTrans" cxnId="{5D989E92-074D-9840-BCA0-8CE91B8AF2B1}">
      <dgm:prSet/>
      <dgm:spPr/>
      <dgm:t>
        <a:bodyPr/>
        <a:lstStyle/>
        <a:p>
          <a:endParaRPr lang="en-GB"/>
        </a:p>
      </dgm:t>
    </dgm:pt>
    <dgm:pt modelId="{D64ADCE4-315B-BD41-AC72-26CE6984B9F0}" type="sibTrans" cxnId="{5D989E92-074D-9840-BCA0-8CE91B8AF2B1}">
      <dgm:prSet/>
      <dgm:spPr/>
      <dgm:t>
        <a:bodyPr/>
        <a:lstStyle/>
        <a:p>
          <a:endParaRPr lang="en-GB"/>
        </a:p>
      </dgm:t>
    </dgm:pt>
    <dgm:pt modelId="{E13E1B14-5D94-114F-B3E2-5065086B6CB6}">
      <dgm:prSet custT="1"/>
      <dgm:spPr/>
      <dgm:t>
        <a:bodyPr/>
        <a:lstStyle/>
        <a:p>
          <a:r>
            <a:rPr lang="en-GB" sz="2000" i="1" dirty="0">
              <a:effectLst/>
              <a:latin typeface="Helvetica" pitchFamily="2" charset="0"/>
            </a:rPr>
            <a:t>It only calculates positive or negative sentiment around a word</a:t>
          </a:r>
          <a:endParaRPr lang="en-DE" sz="2000" dirty="0"/>
        </a:p>
      </dgm:t>
    </dgm:pt>
    <dgm:pt modelId="{A80B160F-6B0F-5D4E-A73D-333069CB309F}" type="parTrans" cxnId="{93D019D9-6392-0F4D-8BCC-190CC9FEA5AD}">
      <dgm:prSet/>
      <dgm:spPr/>
      <dgm:t>
        <a:bodyPr/>
        <a:lstStyle/>
        <a:p>
          <a:endParaRPr lang="en-GB"/>
        </a:p>
      </dgm:t>
    </dgm:pt>
    <dgm:pt modelId="{04951584-7010-F84F-BDD2-60687CF26585}" type="sibTrans" cxnId="{93D019D9-6392-0F4D-8BCC-190CC9FEA5AD}">
      <dgm:prSet/>
      <dgm:spPr/>
      <dgm:t>
        <a:bodyPr/>
        <a:lstStyle/>
        <a:p>
          <a:endParaRPr lang="en-GB"/>
        </a:p>
      </dgm:t>
    </dgm:pt>
    <dgm:pt modelId="{1E65F99F-D811-8E47-889F-91284F2DC044}" type="pres">
      <dgm:prSet presAssocID="{2F051F8C-72BE-4B4D-B634-014F84C206F8}" presName="linearFlow" presStyleCnt="0">
        <dgm:presLayoutVars>
          <dgm:dir/>
          <dgm:resizeHandles val="exact"/>
        </dgm:presLayoutVars>
      </dgm:prSet>
      <dgm:spPr/>
    </dgm:pt>
    <dgm:pt modelId="{214D19D3-5F22-554B-9ADF-1660891EAC01}" type="pres">
      <dgm:prSet presAssocID="{0DD32826-88C7-0E4D-BEE4-55320438C031}" presName="composite" presStyleCnt="0"/>
      <dgm:spPr/>
    </dgm:pt>
    <dgm:pt modelId="{1FC5F241-1906-A94A-99C5-DFE5D3214741}" type="pres">
      <dgm:prSet presAssocID="{0DD32826-88C7-0E4D-BEE4-55320438C031}" presName="imgShp" presStyleLbl="fgImgPlace1" presStyleIdx="0" presStyleCnt="1" custLinFactNeighborX="-135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BB9371E-8ED4-9F47-89E8-1CB7FA5AE069}" type="pres">
      <dgm:prSet presAssocID="{0DD32826-88C7-0E4D-BEE4-55320438C031}" presName="txShp" presStyleLbl="node1" presStyleIdx="0" presStyleCnt="1" custScaleX="96223" custScaleY="75751" custLinFactNeighborX="4379">
        <dgm:presLayoutVars>
          <dgm:bulletEnabled val="1"/>
        </dgm:presLayoutVars>
      </dgm:prSet>
      <dgm:spPr/>
    </dgm:pt>
  </dgm:ptLst>
  <dgm:cxnLst>
    <dgm:cxn modelId="{A1AFC980-E6C2-D34F-B684-F6663C27B005}" type="presOf" srcId="{E13E1B14-5D94-114F-B3E2-5065086B6CB6}" destId="{FBB9371E-8ED4-9F47-89E8-1CB7FA5AE069}" srcOrd="0" destOrd="2" presId="urn:microsoft.com/office/officeart/2005/8/layout/vList3"/>
    <dgm:cxn modelId="{E48BE48E-60D9-444F-9B8F-FF22E133CFB8}" type="presOf" srcId="{2F051F8C-72BE-4B4D-B634-014F84C206F8}" destId="{1E65F99F-D811-8E47-889F-91284F2DC044}" srcOrd="0" destOrd="0" presId="urn:microsoft.com/office/officeart/2005/8/layout/vList3"/>
    <dgm:cxn modelId="{5D989E92-074D-9840-BCA0-8CE91B8AF2B1}" srcId="{0DD32826-88C7-0E4D-BEE4-55320438C031}" destId="{4FCDEE9F-BA2E-7342-90BC-5115F9B33039}" srcOrd="0" destOrd="0" parTransId="{08A1AD50-0002-A940-8DB0-D104922EF731}" sibTransId="{D64ADCE4-315B-BD41-AC72-26CE6984B9F0}"/>
    <dgm:cxn modelId="{CF93AA9B-2BF3-B84C-A119-EC7B57AC5BFE}" type="presOf" srcId="{0DD32826-88C7-0E4D-BEE4-55320438C031}" destId="{FBB9371E-8ED4-9F47-89E8-1CB7FA5AE069}" srcOrd="0" destOrd="0" presId="urn:microsoft.com/office/officeart/2005/8/layout/vList3"/>
    <dgm:cxn modelId="{808C2EB3-3115-0A43-901D-BB47A8914D55}" srcId="{2F051F8C-72BE-4B4D-B634-014F84C206F8}" destId="{0DD32826-88C7-0E4D-BEE4-55320438C031}" srcOrd="0" destOrd="0" parTransId="{4349CAD6-0293-624B-B85F-15FAE558303B}" sibTransId="{999103BD-5F38-AC47-B84E-CE5D4E9260A7}"/>
    <dgm:cxn modelId="{93D019D9-6392-0F4D-8BCC-190CC9FEA5AD}" srcId="{0DD32826-88C7-0E4D-BEE4-55320438C031}" destId="{E13E1B14-5D94-114F-B3E2-5065086B6CB6}" srcOrd="1" destOrd="0" parTransId="{A80B160F-6B0F-5D4E-A73D-333069CB309F}" sibTransId="{04951584-7010-F84F-BDD2-60687CF26585}"/>
    <dgm:cxn modelId="{E28BABFE-6BB7-0648-9270-5AFA86B40288}" type="presOf" srcId="{4FCDEE9F-BA2E-7342-90BC-5115F9B33039}" destId="{FBB9371E-8ED4-9F47-89E8-1CB7FA5AE069}" srcOrd="0" destOrd="1" presId="urn:microsoft.com/office/officeart/2005/8/layout/vList3"/>
    <dgm:cxn modelId="{7908D797-49E6-F44A-A827-4D9A9191FC23}" type="presParOf" srcId="{1E65F99F-D811-8E47-889F-91284F2DC044}" destId="{214D19D3-5F22-554B-9ADF-1660891EAC01}" srcOrd="0" destOrd="0" presId="urn:microsoft.com/office/officeart/2005/8/layout/vList3"/>
    <dgm:cxn modelId="{1FA60D3B-8B85-234C-AF0C-FE204F62C691}" type="presParOf" srcId="{214D19D3-5F22-554B-9ADF-1660891EAC01}" destId="{1FC5F241-1906-A94A-99C5-DFE5D3214741}" srcOrd="0" destOrd="0" presId="urn:microsoft.com/office/officeart/2005/8/layout/vList3"/>
    <dgm:cxn modelId="{3E2AC7C0-1554-6840-BC37-13DD57BB22C5}" type="presParOf" srcId="{214D19D3-5F22-554B-9ADF-1660891EAC01}" destId="{FBB9371E-8ED4-9F47-89E8-1CB7FA5AE06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/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/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7E9838-8BFC-4EF8-90EF-DC87096116C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B6D92A-8ED4-42C7-90C8-7881A9D4F917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  <a:cs typeface="Arial"/>
            </a:rPr>
            <a:t>Business</a:t>
          </a:r>
          <a:endParaRPr lang="en-US"/>
        </a:p>
      </dgm:t>
    </dgm:pt>
    <dgm:pt modelId="{4C1507B1-2024-49A5-AC8F-97CC384F281B}" type="parTrans" cxnId="{CFFA518A-5D2E-455C-8579-E624FFC25718}">
      <dgm:prSet/>
      <dgm:spPr/>
      <dgm:t>
        <a:bodyPr/>
        <a:lstStyle/>
        <a:p>
          <a:endParaRPr lang="en-US"/>
        </a:p>
      </dgm:t>
    </dgm:pt>
    <dgm:pt modelId="{D1494F13-0A74-4BED-A782-C8830FB89B37}" type="sibTrans" cxnId="{CFFA518A-5D2E-455C-8579-E624FFC25718}">
      <dgm:prSet/>
      <dgm:spPr/>
      <dgm:t>
        <a:bodyPr/>
        <a:lstStyle/>
        <a:p>
          <a:endParaRPr lang="en-US"/>
        </a:p>
      </dgm:t>
    </dgm:pt>
    <dgm:pt modelId="{90810B4C-D1A9-4E5B-B9A9-A75FBABB5FA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Consumer Analysis</a:t>
          </a:r>
        </a:p>
      </dgm:t>
    </dgm:pt>
    <dgm:pt modelId="{4963C4EC-5B9D-49F6-891B-19B8CEE24836}" type="parTrans" cxnId="{FB4CAAB8-1313-4CFA-A24B-383A7C832DA4}">
      <dgm:prSet/>
      <dgm:spPr/>
      <dgm:t>
        <a:bodyPr/>
        <a:lstStyle/>
        <a:p>
          <a:endParaRPr lang="en-US"/>
        </a:p>
      </dgm:t>
    </dgm:pt>
    <dgm:pt modelId="{6F8B98CE-CE69-47AC-9A7E-A5C1080AC4D1}" type="sibTrans" cxnId="{FB4CAAB8-1313-4CFA-A24B-383A7C832DA4}">
      <dgm:prSet/>
      <dgm:spPr/>
      <dgm:t>
        <a:bodyPr/>
        <a:lstStyle/>
        <a:p>
          <a:endParaRPr lang="en-US"/>
        </a:p>
      </dgm:t>
    </dgm:pt>
    <dgm:pt modelId="{26F56FE0-8F2D-4017-905D-5D1157E55B4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Product Testing </a:t>
          </a:r>
        </a:p>
        <a:p>
          <a:pPr>
            <a:buFont typeface="Arial" panose="020B0604020202020204" pitchFamily="34" charset="0"/>
            <a:buChar char="•"/>
          </a:pPr>
          <a:r>
            <a:rPr lang="en-US" sz="1400" dirty="0"/>
            <a:t>Field Analysis </a:t>
          </a:r>
        </a:p>
        <a:p>
          <a:pPr>
            <a:buFont typeface="Arial" panose="020B0604020202020204" pitchFamily="34" charset="0"/>
            <a:buChar char="•"/>
          </a:pPr>
          <a:r>
            <a:rPr lang="en-GB" sz="1400" dirty="0"/>
            <a:t>Demand Forecasting</a:t>
          </a:r>
        </a:p>
        <a:p>
          <a:pPr>
            <a:buFont typeface="Arial" panose="020B0604020202020204" pitchFamily="34" charset="0"/>
            <a:buChar char="•"/>
          </a:pPr>
          <a:r>
            <a:rPr lang="en-GB" sz="1400" dirty="0"/>
            <a:t>Financial Market Analysis</a:t>
          </a:r>
          <a:endParaRPr lang="en-US" sz="1400" dirty="0"/>
        </a:p>
      </dgm:t>
    </dgm:pt>
    <dgm:pt modelId="{4B9D444D-C0B5-4A03-9A2B-7AA2134DA9E7}" type="parTrans" cxnId="{5A38AE20-DA7E-4034-B0E6-615F18370E9A}">
      <dgm:prSet/>
      <dgm:spPr/>
      <dgm:t>
        <a:bodyPr/>
        <a:lstStyle/>
        <a:p>
          <a:endParaRPr lang="en-US"/>
        </a:p>
      </dgm:t>
    </dgm:pt>
    <dgm:pt modelId="{18AA80E7-D785-4196-B4AE-0A660036DBAD}" type="sibTrans" cxnId="{5A38AE20-DA7E-4034-B0E6-615F18370E9A}">
      <dgm:prSet/>
      <dgm:spPr/>
      <dgm:t>
        <a:bodyPr/>
        <a:lstStyle/>
        <a:p>
          <a:endParaRPr lang="en-US"/>
        </a:p>
      </dgm:t>
    </dgm:pt>
    <dgm:pt modelId="{00DF276C-A632-456F-980B-173170C12039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  <a:cs typeface="Arial"/>
            </a:rPr>
            <a:t>Government</a:t>
          </a:r>
          <a:endParaRPr lang="en-US"/>
        </a:p>
      </dgm:t>
    </dgm:pt>
    <dgm:pt modelId="{931E6A4B-2ABF-499E-A3D6-AAACCC159A9B}" type="parTrans" cxnId="{9F42FE66-0DA4-4896-B980-D0AC7C0584AC}">
      <dgm:prSet/>
      <dgm:spPr/>
      <dgm:t>
        <a:bodyPr/>
        <a:lstStyle/>
        <a:p>
          <a:endParaRPr lang="en-US"/>
        </a:p>
      </dgm:t>
    </dgm:pt>
    <dgm:pt modelId="{210120AE-3615-455D-99BA-703E01AF8111}" type="sibTrans" cxnId="{9F42FE66-0DA4-4896-B980-D0AC7C0584AC}">
      <dgm:prSet/>
      <dgm:spPr/>
      <dgm:t>
        <a:bodyPr/>
        <a:lstStyle/>
        <a:p>
          <a:endParaRPr lang="en-US"/>
        </a:p>
      </dgm:t>
    </dgm:pt>
    <dgm:pt modelId="{C46F57C8-943D-4783-9FD1-BD565A409FA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Policy impact measuring</a:t>
          </a:r>
        </a:p>
      </dgm:t>
    </dgm:pt>
    <dgm:pt modelId="{186BA5CE-6248-4681-918C-09B4B3A7B7FA}" type="parTrans" cxnId="{980D8B96-EDA8-4F19-95F0-3B63D8218BF8}">
      <dgm:prSet/>
      <dgm:spPr/>
      <dgm:t>
        <a:bodyPr/>
        <a:lstStyle/>
        <a:p>
          <a:endParaRPr lang="en-US"/>
        </a:p>
      </dgm:t>
    </dgm:pt>
    <dgm:pt modelId="{15F6F328-6CC9-4357-AAD0-581D0D759994}" type="sibTrans" cxnId="{980D8B96-EDA8-4F19-95F0-3B63D8218BF8}">
      <dgm:prSet/>
      <dgm:spPr/>
      <dgm:t>
        <a:bodyPr/>
        <a:lstStyle/>
        <a:p>
          <a:endParaRPr lang="en-US"/>
        </a:p>
      </dgm:t>
    </dgm:pt>
    <dgm:pt modelId="{68E7690B-0238-4776-ABF9-B64F98BE1D4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Change in people</a:t>
          </a:r>
          <a:r>
            <a:rPr lang="en-GB" sz="1400" dirty="0"/>
            <a:t>'s</a:t>
          </a:r>
          <a:r>
            <a:rPr lang="en-US" sz="1400" dirty="0"/>
            <a:t> opinion</a:t>
          </a:r>
        </a:p>
        <a:p>
          <a:pPr>
            <a:buFont typeface="Arial" panose="020B0604020202020204" pitchFamily="34" charset="0"/>
            <a:buChar char="•"/>
          </a:pPr>
          <a:r>
            <a:rPr lang="en-US" sz="1400" dirty="0"/>
            <a:t>Planning better policy</a:t>
          </a:r>
        </a:p>
      </dgm:t>
    </dgm:pt>
    <dgm:pt modelId="{D946A2F5-51B0-419E-AA0C-E66B5A5FBBCF}" type="parTrans" cxnId="{8AF52C9C-9C31-499C-A5F8-17FA81D0A588}">
      <dgm:prSet/>
      <dgm:spPr/>
      <dgm:t>
        <a:bodyPr/>
        <a:lstStyle/>
        <a:p>
          <a:endParaRPr lang="en-US"/>
        </a:p>
      </dgm:t>
    </dgm:pt>
    <dgm:pt modelId="{8231C8A4-721B-4D5F-9FA3-AB6E03694908}" type="sibTrans" cxnId="{8AF52C9C-9C31-499C-A5F8-17FA81D0A588}">
      <dgm:prSet/>
      <dgm:spPr/>
      <dgm:t>
        <a:bodyPr/>
        <a:lstStyle/>
        <a:p>
          <a:endParaRPr lang="en-US"/>
        </a:p>
      </dgm:t>
    </dgm:pt>
    <dgm:pt modelId="{C8C58643-AB94-465D-8F89-723994468162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  <a:cs typeface="Arial"/>
            </a:rPr>
            <a:t>Social</a:t>
          </a:r>
          <a:endParaRPr lang="en-US"/>
        </a:p>
      </dgm:t>
    </dgm:pt>
    <dgm:pt modelId="{EA9D3434-DFC6-46EC-8140-CCC0D95BE07D}" type="parTrans" cxnId="{AC04942C-38FE-443D-9E7C-B74FED392428}">
      <dgm:prSet/>
      <dgm:spPr/>
      <dgm:t>
        <a:bodyPr/>
        <a:lstStyle/>
        <a:p>
          <a:endParaRPr lang="en-US"/>
        </a:p>
      </dgm:t>
    </dgm:pt>
    <dgm:pt modelId="{525262C7-7F8E-4C35-A7D0-3AE3E691362B}" type="sibTrans" cxnId="{AC04942C-38FE-443D-9E7C-B74FED392428}">
      <dgm:prSet/>
      <dgm:spPr/>
      <dgm:t>
        <a:bodyPr/>
        <a:lstStyle/>
        <a:p>
          <a:endParaRPr lang="en-US"/>
        </a:p>
      </dgm:t>
    </dgm:pt>
    <dgm:pt modelId="{A580615C-042D-4886-83E3-9D3D343ABD67}">
      <dgm:prSet phldrT="[Text]" custT="1"/>
      <dgm:spPr/>
      <dgm:t>
        <a:bodyPr/>
        <a:lstStyle/>
        <a:p>
          <a:r>
            <a:rPr lang="en-GB" sz="1400"/>
            <a:t>Education Policy and Planning</a:t>
          </a:r>
          <a:endParaRPr lang="en-US" sz="1400"/>
        </a:p>
      </dgm:t>
    </dgm:pt>
    <dgm:pt modelId="{A61FFEC0-E369-4186-890F-9590301E092A}" type="parTrans" cxnId="{54CB7144-892D-44E2-806E-C775ED4A928F}">
      <dgm:prSet/>
      <dgm:spPr/>
      <dgm:t>
        <a:bodyPr/>
        <a:lstStyle/>
        <a:p>
          <a:endParaRPr lang="en-US"/>
        </a:p>
      </dgm:t>
    </dgm:pt>
    <dgm:pt modelId="{C9754E92-8BAD-44EA-B385-C530A65DB7ED}" type="sibTrans" cxnId="{54CB7144-892D-44E2-806E-C775ED4A928F}">
      <dgm:prSet/>
      <dgm:spPr/>
      <dgm:t>
        <a:bodyPr/>
        <a:lstStyle/>
        <a:p>
          <a:endParaRPr lang="en-US"/>
        </a:p>
      </dgm:t>
    </dgm:pt>
    <dgm:pt modelId="{0F826E6A-365E-4FF9-824E-B27194B0E367}">
      <dgm:prSet phldrT="[Text]" custT="1"/>
      <dgm:spPr/>
      <dgm:t>
        <a:bodyPr/>
        <a:lstStyle/>
        <a:p>
          <a:r>
            <a:rPr lang="en-GB" sz="1400" dirty="0"/>
            <a:t>Environmental Conservation</a:t>
          </a:r>
        </a:p>
        <a:p>
          <a:r>
            <a:rPr lang="en-GB" sz="1400" dirty="0"/>
            <a:t>Disaster Preparedness and Response</a:t>
          </a:r>
          <a:endParaRPr lang="en-US" sz="1400" dirty="0"/>
        </a:p>
      </dgm:t>
    </dgm:pt>
    <dgm:pt modelId="{99F4E7B5-64E9-4499-B2BA-F53B3DE1F494}" type="parTrans" cxnId="{E5244276-8F1D-4D37-92FD-CBC689EE236D}">
      <dgm:prSet/>
      <dgm:spPr/>
      <dgm:t>
        <a:bodyPr/>
        <a:lstStyle/>
        <a:p>
          <a:endParaRPr lang="en-US"/>
        </a:p>
      </dgm:t>
    </dgm:pt>
    <dgm:pt modelId="{7A4D890C-86D0-4C48-890B-8B9C689CD595}" type="sibTrans" cxnId="{E5244276-8F1D-4D37-92FD-CBC689EE236D}">
      <dgm:prSet/>
      <dgm:spPr/>
      <dgm:t>
        <a:bodyPr/>
        <a:lstStyle/>
        <a:p>
          <a:endParaRPr lang="en-US"/>
        </a:p>
      </dgm:t>
    </dgm:pt>
    <dgm:pt modelId="{FC0C373F-DED8-4623-8F90-4488BD1FFD4D}" type="pres">
      <dgm:prSet presAssocID="{E57E9838-8BFC-4EF8-90EF-DC87096116CD}" presName="root" presStyleCnt="0">
        <dgm:presLayoutVars>
          <dgm:dir/>
          <dgm:resizeHandles val="exact"/>
        </dgm:presLayoutVars>
      </dgm:prSet>
      <dgm:spPr/>
    </dgm:pt>
    <dgm:pt modelId="{59D46CBD-0740-4394-BCF7-E101C3FEFACD}" type="pres">
      <dgm:prSet presAssocID="{0CB6D92A-8ED4-42C7-90C8-7881A9D4F917}" presName="compNode" presStyleCnt="0"/>
      <dgm:spPr/>
    </dgm:pt>
    <dgm:pt modelId="{E928211D-BC13-4350-86BA-3EEFBAED3663}" type="pres">
      <dgm:prSet presAssocID="{0CB6D92A-8ED4-42C7-90C8-7881A9D4F9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5297A44-8084-438E-9A90-7D48D5520DBC}" type="pres">
      <dgm:prSet presAssocID="{0CB6D92A-8ED4-42C7-90C8-7881A9D4F917}" presName="iconSpace" presStyleCnt="0"/>
      <dgm:spPr/>
    </dgm:pt>
    <dgm:pt modelId="{43FDBC9C-CAFC-4299-8761-C55891D46D18}" type="pres">
      <dgm:prSet presAssocID="{0CB6D92A-8ED4-42C7-90C8-7881A9D4F917}" presName="parTx" presStyleLbl="revTx" presStyleIdx="0" presStyleCnt="6">
        <dgm:presLayoutVars>
          <dgm:chMax val="0"/>
          <dgm:chPref val="0"/>
        </dgm:presLayoutVars>
      </dgm:prSet>
      <dgm:spPr/>
    </dgm:pt>
    <dgm:pt modelId="{29124B99-6B69-47A4-9013-0557DB119393}" type="pres">
      <dgm:prSet presAssocID="{0CB6D92A-8ED4-42C7-90C8-7881A9D4F917}" presName="txSpace" presStyleCnt="0"/>
      <dgm:spPr/>
    </dgm:pt>
    <dgm:pt modelId="{2653E05B-EB95-4872-AB31-B70E829AB074}" type="pres">
      <dgm:prSet presAssocID="{0CB6D92A-8ED4-42C7-90C8-7881A9D4F917}" presName="desTx" presStyleLbl="revTx" presStyleIdx="1" presStyleCnt="6">
        <dgm:presLayoutVars/>
      </dgm:prSet>
      <dgm:spPr/>
    </dgm:pt>
    <dgm:pt modelId="{0F4D344B-773D-451E-B152-A9261BB2646C}" type="pres">
      <dgm:prSet presAssocID="{D1494F13-0A74-4BED-A782-C8830FB89B37}" presName="sibTrans" presStyleCnt="0"/>
      <dgm:spPr/>
    </dgm:pt>
    <dgm:pt modelId="{226C7E11-C2A5-414F-A02B-7054146792AC}" type="pres">
      <dgm:prSet presAssocID="{00DF276C-A632-456F-980B-173170C12039}" presName="compNode" presStyleCnt="0"/>
      <dgm:spPr/>
    </dgm:pt>
    <dgm:pt modelId="{8CA1CBB5-83C6-406B-83BD-B5D7A86110C5}" type="pres">
      <dgm:prSet presAssocID="{00DF276C-A632-456F-980B-173170C120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A70C718E-B68A-4A0E-B50E-D719BD3486A7}" type="pres">
      <dgm:prSet presAssocID="{00DF276C-A632-456F-980B-173170C12039}" presName="iconSpace" presStyleCnt="0"/>
      <dgm:spPr/>
    </dgm:pt>
    <dgm:pt modelId="{104BA334-83C6-4773-A1CC-2AC8436B543D}" type="pres">
      <dgm:prSet presAssocID="{00DF276C-A632-456F-980B-173170C12039}" presName="parTx" presStyleLbl="revTx" presStyleIdx="2" presStyleCnt="6">
        <dgm:presLayoutVars>
          <dgm:chMax val="0"/>
          <dgm:chPref val="0"/>
        </dgm:presLayoutVars>
      </dgm:prSet>
      <dgm:spPr/>
    </dgm:pt>
    <dgm:pt modelId="{48E64AF6-EA8C-4EA0-B229-D60AE3757153}" type="pres">
      <dgm:prSet presAssocID="{00DF276C-A632-456F-980B-173170C12039}" presName="txSpace" presStyleCnt="0"/>
      <dgm:spPr/>
    </dgm:pt>
    <dgm:pt modelId="{3081ABFC-A12D-4B77-90E6-6D39FEAA8BD4}" type="pres">
      <dgm:prSet presAssocID="{00DF276C-A632-456F-980B-173170C12039}" presName="desTx" presStyleLbl="revTx" presStyleIdx="3" presStyleCnt="6" custScaleX="111469" custLinFactNeighborX="3981">
        <dgm:presLayoutVars/>
      </dgm:prSet>
      <dgm:spPr/>
    </dgm:pt>
    <dgm:pt modelId="{72BF4615-5030-40E2-9175-C6AF2A185D2C}" type="pres">
      <dgm:prSet presAssocID="{210120AE-3615-455D-99BA-703E01AF8111}" presName="sibTrans" presStyleCnt="0"/>
      <dgm:spPr/>
    </dgm:pt>
    <dgm:pt modelId="{7CCB77A9-BEAF-4B1D-AC3C-8073B49A8798}" type="pres">
      <dgm:prSet presAssocID="{C8C58643-AB94-465D-8F89-723994468162}" presName="compNode" presStyleCnt="0"/>
      <dgm:spPr/>
    </dgm:pt>
    <dgm:pt modelId="{B77C6016-8420-42C5-B22A-66F280BB628B}" type="pres">
      <dgm:prSet presAssocID="{C8C58643-AB94-465D-8F89-7239944681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48A4CEE-125B-4432-A90A-FC0CA7B87E42}" type="pres">
      <dgm:prSet presAssocID="{C8C58643-AB94-465D-8F89-723994468162}" presName="iconSpace" presStyleCnt="0"/>
      <dgm:spPr/>
    </dgm:pt>
    <dgm:pt modelId="{8860F214-77B6-4D2A-82C5-390B042A323A}" type="pres">
      <dgm:prSet presAssocID="{C8C58643-AB94-465D-8F89-723994468162}" presName="parTx" presStyleLbl="revTx" presStyleIdx="4" presStyleCnt="6">
        <dgm:presLayoutVars>
          <dgm:chMax val="0"/>
          <dgm:chPref val="0"/>
        </dgm:presLayoutVars>
      </dgm:prSet>
      <dgm:spPr/>
    </dgm:pt>
    <dgm:pt modelId="{F0CC561A-2564-438B-BA04-2BD604E89AAA}" type="pres">
      <dgm:prSet presAssocID="{C8C58643-AB94-465D-8F89-723994468162}" presName="txSpace" presStyleCnt="0"/>
      <dgm:spPr/>
    </dgm:pt>
    <dgm:pt modelId="{B44DB396-AB45-4CC7-8BE8-460882457D3D}" type="pres">
      <dgm:prSet presAssocID="{C8C58643-AB94-465D-8F89-723994468162}" presName="desTx" presStyleLbl="revTx" presStyleIdx="5" presStyleCnt="6">
        <dgm:presLayoutVars/>
      </dgm:prSet>
      <dgm:spPr/>
    </dgm:pt>
  </dgm:ptLst>
  <dgm:cxnLst>
    <dgm:cxn modelId="{466B0C0D-A930-FC4A-A0B3-4FDBF2262F8D}" type="presOf" srcId="{68E7690B-0238-4776-ABF9-B64F98BE1D45}" destId="{3081ABFC-A12D-4B77-90E6-6D39FEAA8BD4}" srcOrd="0" destOrd="1" presId="urn:microsoft.com/office/officeart/2018/2/layout/IconLabelDescriptionList"/>
    <dgm:cxn modelId="{5A38AE20-DA7E-4034-B0E6-615F18370E9A}" srcId="{0CB6D92A-8ED4-42C7-90C8-7881A9D4F917}" destId="{26F56FE0-8F2D-4017-905D-5D1157E55B45}" srcOrd="1" destOrd="0" parTransId="{4B9D444D-C0B5-4A03-9A2B-7AA2134DA9E7}" sibTransId="{18AA80E7-D785-4196-B4AE-0A660036DBAD}"/>
    <dgm:cxn modelId="{AC04942C-38FE-443D-9E7C-B74FED392428}" srcId="{E57E9838-8BFC-4EF8-90EF-DC87096116CD}" destId="{C8C58643-AB94-465D-8F89-723994468162}" srcOrd="2" destOrd="0" parTransId="{EA9D3434-DFC6-46EC-8140-CCC0D95BE07D}" sibTransId="{525262C7-7F8E-4C35-A7D0-3AE3E691362B}"/>
    <dgm:cxn modelId="{54CB7144-892D-44E2-806E-C775ED4A928F}" srcId="{C8C58643-AB94-465D-8F89-723994468162}" destId="{A580615C-042D-4886-83E3-9D3D343ABD67}" srcOrd="0" destOrd="0" parTransId="{A61FFEC0-E369-4186-890F-9590301E092A}" sibTransId="{C9754E92-8BAD-44EA-B385-C530A65DB7ED}"/>
    <dgm:cxn modelId="{338A6646-538F-9F4B-A06A-FB65F55CA7AC}" type="presOf" srcId="{26F56FE0-8F2D-4017-905D-5D1157E55B45}" destId="{2653E05B-EB95-4872-AB31-B70E829AB074}" srcOrd="0" destOrd="1" presId="urn:microsoft.com/office/officeart/2018/2/layout/IconLabelDescriptionList"/>
    <dgm:cxn modelId="{4FE4814A-B522-344C-9171-BF09090A5B8A}" type="presOf" srcId="{0F826E6A-365E-4FF9-824E-B27194B0E367}" destId="{B44DB396-AB45-4CC7-8BE8-460882457D3D}" srcOrd="0" destOrd="1" presId="urn:microsoft.com/office/officeart/2018/2/layout/IconLabelDescriptionList"/>
    <dgm:cxn modelId="{DD74F950-85F2-0141-8CA6-A61619B87980}" type="presOf" srcId="{E57E9838-8BFC-4EF8-90EF-DC87096116CD}" destId="{FC0C373F-DED8-4623-8F90-4488BD1FFD4D}" srcOrd="0" destOrd="0" presId="urn:microsoft.com/office/officeart/2018/2/layout/IconLabelDescriptionList"/>
    <dgm:cxn modelId="{9F42FE66-0DA4-4896-B980-D0AC7C0584AC}" srcId="{E57E9838-8BFC-4EF8-90EF-DC87096116CD}" destId="{00DF276C-A632-456F-980B-173170C12039}" srcOrd="1" destOrd="0" parTransId="{931E6A4B-2ABF-499E-A3D6-AAACCC159A9B}" sibTransId="{210120AE-3615-455D-99BA-703E01AF8111}"/>
    <dgm:cxn modelId="{D039CA6E-541F-2544-926E-1E3C9793DA38}" type="presOf" srcId="{90810B4C-D1A9-4E5B-B9A9-A75FBABB5FA3}" destId="{2653E05B-EB95-4872-AB31-B70E829AB074}" srcOrd="0" destOrd="0" presId="urn:microsoft.com/office/officeart/2018/2/layout/IconLabelDescriptionList"/>
    <dgm:cxn modelId="{CDAF6671-39C9-1744-A031-815A894856FC}" type="presOf" srcId="{C8C58643-AB94-465D-8F89-723994468162}" destId="{8860F214-77B6-4D2A-82C5-390B042A323A}" srcOrd="0" destOrd="0" presId="urn:microsoft.com/office/officeart/2018/2/layout/IconLabelDescriptionList"/>
    <dgm:cxn modelId="{E5244276-8F1D-4D37-92FD-CBC689EE236D}" srcId="{C8C58643-AB94-465D-8F89-723994468162}" destId="{0F826E6A-365E-4FF9-824E-B27194B0E367}" srcOrd="1" destOrd="0" parTransId="{99F4E7B5-64E9-4499-B2BA-F53B3DE1F494}" sibTransId="{7A4D890C-86D0-4C48-890B-8B9C689CD595}"/>
    <dgm:cxn modelId="{E4226D7C-FD30-7648-AFC4-C5512B1835D4}" type="presOf" srcId="{0CB6D92A-8ED4-42C7-90C8-7881A9D4F917}" destId="{43FDBC9C-CAFC-4299-8761-C55891D46D18}" srcOrd="0" destOrd="0" presId="urn:microsoft.com/office/officeart/2018/2/layout/IconLabelDescriptionList"/>
    <dgm:cxn modelId="{CFFA518A-5D2E-455C-8579-E624FFC25718}" srcId="{E57E9838-8BFC-4EF8-90EF-DC87096116CD}" destId="{0CB6D92A-8ED4-42C7-90C8-7881A9D4F917}" srcOrd="0" destOrd="0" parTransId="{4C1507B1-2024-49A5-AC8F-97CC384F281B}" sibTransId="{D1494F13-0A74-4BED-A782-C8830FB89B37}"/>
    <dgm:cxn modelId="{980D8B96-EDA8-4F19-95F0-3B63D8218BF8}" srcId="{00DF276C-A632-456F-980B-173170C12039}" destId="{C46F57C8-943D-4783-9FD1-BD565A409FAD}" srcOrd="0" destOrd="0" parTransId="{186BA5CE-6248-4681-918C-09B4B3A7B7FA}" sibTransId="{15F6F328-6CC9-4357-AAD0-581D0D759994}"/>
    <dgm:cxn modelId="{8AF52C9C-9C31-499C-A5F8-17FA81D0A588}" srcId="{00DF276C-A632-456F-980B-173170C12039}" destId="{68E7690B-0238-4776-ABF9-B64F98BE1D45}" srcOrd="1" destOrd="0" parTransId="{D946A2F5-51B0-419E-AA0C-E66B5A5FBBCF}" sibTransId="{8231C8A4-721B-4D5F-9FA3-AB6E03694908}"/>
    <dgm:cxn modelId="{FB4CAAB8-1313-4CFA-A24B-383A7C832DA4}" srcId="{0CB6D92A-8ED4-42C7-90C8-7881A9D4F917}" destId="{90810B4C-D1A9-4E5B-B9A9-A75FBABB5FA3}" srcOrd="0" destOrd="0" parTransId="{4963C4EC-5B9D-49F6-891B-19B8CEE24836}" sibTransId="{6F8B98CE-CE69-47AC-9A7E-A5C1080AC4D1}"/>
    <dgm:cxn modelId="{265801C3-1FC0-2340-A8E1-4D043598480B}" type="presOf" srcId="{C46F57C8-943D-4783-9FD1-BD565A409FAD}" destId="{3081ABFC-A12D-4B77-90E6-6D39FEAA8BD4}" srcOrd="0" destOrd="0" presId="urn:microsoft.com/office/officeart/2018/2/layout/IconLabelDescriptionList"/>
    <dgm:cxn modelId="{1276E6CD-344B-7C45-B3B9-C4896256739D}" type="presOf" srcId="{00DF276C-A632-456F-980B-173170C12039}" destId="{104BA334-83C6-4773-A1CC-2AC8436B543D}" srcOrd="0" destOrd="0" presId="urn:microsoft.com/office/officeart/2018/2/layout/IconLabelDescriptionList"/>
    <dgm:cxn modelId="{69114ED0-648E-E343-A153-7310357D8C7B}" type="presOf" srcId="{A580615C-042D-4886-83E3-9D3D343ABD67}" destId="{B44DB396-AB45-4CC7-8BE8-460882457D3D}" srcOrd="0" destOrd="0" presId="urn:microsoft.com/office/officeart/2018/2/layout/IconLabelDescriptionList"/>
    <dgm:cxn modelId="{8054C2CB-2990-664B-BB12-3D7BF12C64FB}" type="presParOf" srcId="{FC0C373F-DED8-4623-8F90-4488BD1FFD4D}" destId="{59D46CBD-0740-4394-BCF7-E101C3FEFACD}" srcOrd="0" destOrd="0" presId="urn:microsoft.com/office/officeart/2018/2/layout/IconLabelDescriptionList"/>
    <dgm:cxn modelId="{3CFA91E9-86AD-644E-A756-274ECC2FE1B9}" type="presParOf" srcId="{59D46CBD-0740-4394-BCF7-E101C3FEFACD}" destId="{E928211D-BC13-4350-86BA-3EEFBAED3663}" srcOrd="0" destOrd="0" presId="urn:microsoft.com/office/officeart/2018/2/layout/IconLabelDescriptionList"/>
    <dgm:cxn modelId="{5C4FD2FC-42BC-5B42-A90D-49E9BC0DF25E}" type="presParOf" srcId="{59D46CBD-0740-4394-BCF7-E101C3FEFACD}" destId="{05297A44-8084-438E-9A90-7D48D5520DBC}" srcOrd="1" destOrd="0" presId="urn:microsoft.com/office/officeart/2018/2/layout/IconLabelDescriptionList"/>
    <dgm:cxn modelId="{41AC2529-B841-7445-B65E-E7B265873380}" type="presParOf" srcId="{59D46CBD-0740-4394-BCF7-E101C3FEFACD}" destId="{43FDBC9C-CAFC-4299-8761-C55891D46D18}" srcOrd="2" destOrd="0" presId="urn:microsoft.com/office/officeart/2018/2/layout/IconLabelDescriptionList"/>
    <dgm:cxn modelId="{E7D8C8B7-4706-1E49-B922-5FBE4870EA45}" type="presParOf" srcId="{59D46CBD-0740-4394-BCF7-E101C3FEFACD}" destId="{29124B99-6B69-47A4-9013-0557DB119393}" srcOrd="3" destOrd="0" presId="urn:microsoft.com/office/officeart/2018/2/layout/IconLabelDescriptionList"/>
    <dgm:cxn modelId="{1C8F5F77-AFF7-AB47-AFF6-8FBCEBE26759}" type="presParOf" srcId="{59D46CBD-0740-4394-BCF7-E101C3FEFACD}" destId="{2653E05B-EB95-4872-AB31-B70E829AB074}" srcOrd="4" destOrd="0" presId="urn:microsoft.com/office/officeart/2018/2/layout/IconLabelDescriptionList"/>
    <dgm:cxn modelId="{D9507422-6BB4-0B4D-B081-0BBAA95C37C3}" type="presParOf" srcId="{FC0C373F-DED8-4623-8F90-4488BD1FFD4D}" destId="{0F4D344B-773D-451E-B152-A9261BB2646C}" srcOrd="1" destOrd="0" presId="urn:microsoft.com/office/officeart/2018/2/layout/IconLabelDescriptionList"/>
    <dgm:cxn modelId="{731C5322-0F5E-E54B-A589-4415C6C2EE56}" type="presParOf" srcId="{FC0C373F-DED8-4623-8F90-4488BD1FFD4D}" destId="{226C7E11-C2A5-414F-A02B-7054146792AC}" srcOrd="2" destOrd="0" presId="urn:microsoft.com/office/officeart/2018/2/layout/IconLabelDescriptionList"/>
    <dgm:cxn modelId="{1F063918-89A0-B848-A878-12F064255ECE}" type="presParOf" srcId="{226C7E11-C2A5-414F-A02B-7054146792AC}" destId="{8CA1CBB5-83C6-406B-83BD-B5D7A86110C5}" srcOrd="0" destOrd="0" presId="urn:microsoft.com/office/officeart/2018/2/layout/IconLabelDescriptionList"/>
    <dgm:cxn modelId="{02685C79-681D-9B4E-AC05-F7D86AEBD8DD}" type="presParOf" srcId="{226C7E11-C2A5-414F-A02B-7054146792AC}" destId="{A70C718E-B68A-4A0E-B50E-D719BD3486A7}" srcOrd="1" destOrd="0" presId="urn:microsoft.com/office/officeart/2018/2/layout/IconLabelDescriptionList"/>
    <dgm:cxn modelId="{5385320E-69C8-B14F-838B-0EC8BB1542BD}" type="presParOf" srcId="{226C7E11-C2A5-414F-A02B-7054146792AC}" destId="{104BA334-83C6-4773-A1CC-2AC8436B543D}" srcOrd="2" destOrd="0" presId="urn:microsoft.com/office/officeart/2018/2/layout/IconLabelDescriptionList"/>
    <dgm:cxn modelId="{C3ADFD1A-0D5E-E745-A1CD-9BCDDA924875}" type="presParOf" srcId="{226C7E11-C2A5-414F-A02B-7054146792AC}" destId="{48E64AF6-EA8C-4EA0-B229-D60AE3757153}" srcOrd="3" destOrd="0" presId="urn:microsoft.com/office/officeart/2018/2/layout/IconLabelDescriptionList"/>
    <dgm:cxn modelId="{55B5CECB-32F7-2F41-A228-4796EE51E77C}" type="presParOf" srcId="{226C7E11-C2A5-414F-A02B-7054146792AC}" destId="{3081ABFC-A12D-4B77-90E6-6D39FEAA8BD4}" srcOrd="4" destOrd="0" presId="urn:microsoft.com/office/officeart/2018/2/layout/IconLabelDescriptionList"/>
    <dgm:cxn modelId="{AF613780-3430-4148-BEE2-8E9A74704615}" type="presParOf" srcId="{FC0C373F-DED8-4623-8F90-4488BD1FFD4D}" destId="{72BF4615-5030-40E2-9175-C6AF2A185D2C}" srcOrd="3" destOrd="0" presId="urn:microsoft.com/office/officeart/2018/2/layout/IconLabelDescriptionList"/>
    <dgm:cxn modelId="{06BA6AC0-E3E1-1C40-A925-3475622D0663}" type="presParOf" srcId="{FC0C373F-DED8-4623-8F90-4488BD1FFD4D}" destId="{7CCB77A9-BEAF-4B1D-AC3C-8073B49A8798}" srcOrd="4" destOrd="0" presId="urn:microsoft.com/office/officeart/2018/2/layout/IconLabelDescriptionList"/>
    <dgm:cxn modelId="{89585B4D-33BD-774E-ABC3-FBDB0AF1091B}" type="presParOf" srcId="{7CCB77A9-BEAF-4B1D-AC3C-8073B49A8798}" destId="{B77C6016-8420-42C5-B22A-66F280BB628B}" srcOrd="0" destOrd="0" presId="urn:microsoft.com/office/officeart/2018/2/layout/IconLabelDescriptionList"/>
    <dgm:cxn modelId="{30A83F46-6C4D-5F40-B064-FDD9DB5BF1F4}" type="presParOf" srcId="{7CCB77A9-BEAF-4B1D-AC3C-8073B49A8798}" destId="{C48A4CEE-125B-4432-A90A-FC0CA7B87E42}" srcOrd="1" destOrd="0" presId="urn:microsoft.com/office/officeart/2018/2/layout/IconLabelDescriptionList"/>
    <dgm:cxn modelId="{C2ACB010-A754-1049-97AD-44EC43FC5BEA}" type="presParOf" srcId="{7CCB77A9-BEAF-4B1D-AC3C-8073B49A8798}" destId="{8860F214-77B6-4D2A-82C5-390B042A323A}" srcOrd="2" destOrd="0" presId="urn:microsoft.com/office/officeart/2018/2/layout/IconLabelDescriptionList"/>
    <dgm:cxn modelId="{49D9FC02-C87D-2548-8968-03D4B92069E3}" type="presParOf" srcId="{7CCB77A9-BEAF-4B1D-AC3C-8073B49A8798}" destId="{F0CC561A-2564-438B-BA04-2BD604E89AAA}" srcOrd="3" destOrd="0" presId="urn:microsoft.com/office/officeart/2018/2/layout/IconLabelDescriptionList"/>
    <dgm:cxn modelId="{95249F77-4DB2-C34A-9A7B-F3D16597E0D5}" type="presParOf" srcId="{7CCB77A9-BEAF-4B1D-AC3C-8073B49A8798}" destId="{B44DB396-AB45-4CC7-8BE8-460882457D3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>
        <a:solidFill>
          <a:schemeClr val="bg1"/>
        </a:solidFill>
      </dgm:spPr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F7E6A96F-6B4E-4C89-8524-CE3EEC1278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98EF7-029B-4AA2-B06E-80E068644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</a:t>
          </a:r>
          <a:r>
            <a:rPr lang="en-US" err="1"/>
            <a:t>TwHIN</a:t>
          </a:r>
          <a:r>
            <a:rPr lang="en-US"/>
            <a:t>-BERT language model has been chosen as our pretraining model. </a:t>
          </a:r>
        </a:p>
      </dgm:t>
    </dgm:pt>
    <dgm:pt modelId="{3A24741A-A06C-436D-9ECF-6D53A8017A08}" type="parTrans" cxnId="{97A1D3E0-A7B7-4E02-AFFA-2AEBE1F9884C}">
      <dgm:prSet/>
      <dgm:spPr/>
      <dgm:t>
        <a:bodyPr/>
        <a:lstStyle/>
        <a:p>
          <a:endParaRPr lang="en-US"/>
        </a:p>
      </dgm:t>
    </dgm:pt>
    <dgm:pt modelId="{88188E81-4A05-4C79-A8F9-E9797D701A58}" type="sibTrans" cxnId="{97A1D3E0-A7B7-4E02-AFFA-2AEBE1F9884C}">
      <dgm:prSet/>
      <dgm:spPr/>
      <dgm:t>
        <a:bodyPr/>
        <a:lstStyle/>
        <a:p>
          <a:endParaRPr lang="en-US"/>
        </a:p>
      </dgm:t>
    </dgm:pt>
    <dgm:pt modelId="{9629A747-56FA-476C-9FEF-EEA2423107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was retrained with weekly tweets using Masked Language Modeling (MLM), resulting in 200 separate models. </a:t>
          </a:r>
        </a:p>
      </dgm:t>
    </dgm:pt>
    <dgm:pt modelId="{C100428E-E284-43B1-AA78-81238D3FA37B}" type="parTrans" cxnId="{D08DA9F5-F2ED-4CF7-B462-CED974B7C4AC}">
      <dgm:prSet/>
      <dgm:spPr/>
      <dgm:t>
        <a:bodyPr/>
        <a:lstStyle/>
        <a:p>
          <a:endParaRPr lang="en-US"/>
        </a:p>
      </dgm:t>
    </dgm:pt>
    <dgm:pt modelId="{03335127-0AD2-4182-9503-2D9461AC3625}" type="sibTrans" cxnId="{D08DA9F5-F2ED-4CF7-B462-CED974B7C4AC}">
      <dgm:prSet/>
      <dgm:spPr/>
      <dgm:t>
        <a:bodyPr/>
        <a:lstStyle/>
        <a:p>
          <a:endParaRPr lang="en-US"/>
        </a:p>
      </dgm:t>
    </dgm:pt>
    <dgm:pt modelId="{491B3D70-4FEA-49EA-812D-31DD4D4B33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of the 200 models was then asked the same question, with the list of possible answers provided as targets.</a:t>
          </a:r>
        </a:p>
      </dgm:t>
    </dgm:pt>
    <dgm:pt modelId="{870C7300-E901-43DC-AAB1-7763B42081C3}" type="parTrans" cxnId="{CBF699C2-69F8-4A44-9F8E-D43FE0ACEB3A}">
      <dgm:prSet/>
      <dgm:spPr/>
      <dgm:t>
        <a:bodyPr/>
        <a:lstStyle/>
        <a:p>
          <a:endParaRPr lang="en-US"/>
        </a:p>
      </dgm:t>
    </dgm:pt>
    <dgm:pt modelId="{47D5573C-A602-4D8E-8B73-A110509FEF62}" type="sibTrans" cxnId="{CBF699C2-69F8-4A44-9F8E-D43FE0ACEB3A}">
      <dgm:prSet/>
      <dgm:spPr/>
      <dgm:t>
        <a:bodyPr/>
        <a:lstStyle/>
        <a:p>
          <a:endParaRPr lang="en-US"/>
        </a:p>
      </dgm:t>
    </dgm:pt>
    <dgm:pt modelId="{189C991C-EFA5-4D43-A06A-ADD48F0794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Individual results, such as emotions like sadness, were extracted from all the answers and plotted with their corresponding timestamps at the bottom.</a:t>
          </a:r>
        </a:p>
      </dgm:t>
    </dgm:pt>
    <dgm:pt modelId="{3513DAF1-C32C-4ED7-9F90-3453378CECBB}" type="parTrans" cxnId="{A4E5BA2A-1BFB-42C2-8453-FE24E435A440}">
      <dgm:prSet/>
      <dgm:spPr/>
      <dgm:t>
        <a:bodyPr/>
        <a:lstStyle/>
        <a:p>
          <a:endParaRPr lang="en-US"/>
        </a:p>
      </dgm:t>
    </dgm:pt>
    <dgm:pt modelId="{BEFC0EC9-B1E0-428D-AD3F-558C580F08D6}" type="sibTrans" cxnId="{A4E5BA2A-1BFB-42C2-8453-FE24E435A440}">
      <dgm:prSet/>
      <dgm:spPr/>
      <dgm:t>
        <a:bodyPr/>
        <a:lstStyle/>
        <a:p>
          <a:endParaRPr lang="en-US"/>
        </a:p>
      </dgm:t>
    </dgm:pt>
    <dgm:pt modelId="{48C8D153-4888-4B34-8255-32356EF948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Additionally, the survey results were plotted alongside the model results for comparison.</a:t>
          </a:r>
        </a:p>
      </dgm:t>
    </dgm:pt>
    <dgm:pt modelId="{2892466F-5324-446E-9E78-6A51A5693876}" type="parTrans" cxnId="{F6FB97A5-867F-43BB-B67A-B442D1B9F018}">
      <dgm:prSet/>
      <dgm:spPr/>
      <dgm:t>
        <a:bodyPr/>
        <a:lstStyle/>
        <a:p>
          <a:endParaRPr lang="en-US"/>
        </a:p>
      </dgm:t>
    </dgm:pt>
    <dgm:pt modelId="{4A3FF0AE-97AC-4B21-BDB6-CE158DA972B6}" type="sibTrans" cxnId="{F6FB97A5-867F-43BB-B67A-B442D1B9F018}">
      <dgm:prSet/>
      <dgm:spPr/>
      <dgm:t>
        <a:bodyPr/>
        <a:lstStyle/>
        <a:p>
          <a:endParaRPr lang="en-US"/>
        </a:p>
      </dgm:t>
    </dgm:pt>
    <dgm:pt modelId="{CBC8B6CC-1879-4C71-A699-BBA025F66D18}" type="pres">
      <dgm:prSet presAssocID="{F7E6A96F-6B4E-4C89-8524-CE3EEC127899}" presName="root" presStyleCnt="0">
        <dgm:presLayoutVars>
          <dgm:dir/>
          <dgm:resizeHandles val="exact"/>
        </dgm:presLayoutVars>
      </dgm:prSet>
      <dgm:spPr/>
    </dgm:pt>
    <dgm:pt modelId="{20D5D20A-D379-49EE-BC68-71ED9F6ED096}" type="pres">
      <dgm:prSet presAssocID="{F8B98EF7-029B-4AA2-B06E-80E0686440D5}" presName="compNode" presStyleCnt="0"/>
      <dgm:spPr/>
    </dgm:pt>
    <dgm:pt modelId="{83E514AC-8F5B-4EB8-AD3E-AD6E0BA2A75E}" type="pres">
      <dgm:prSet presAssocID="{F8B98EF7-029B-4AA2-B06E-80E0686440D5}" presName="bgRect" presStyleLbl="bgShp" presStyleIdx="0" presStyleCnt="5"/>
      <dgm:spPr/>
    </dgm:pt>
    <dgm:pt modelId="{E9404375-E23F-4B99-AFD5-742BB859AE29}" type="pres">
      <dgm:prSet presAssocID="{F8B98EF7-029B-4AA2-B06E-80E0686440D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ole Pizza"/>
        </a:ext>
      </dgm:extLst>
    </dgm:pt>
    <dgm:pt modelId="{4E516B1B-CE60-4680-A948-1E685C204703}" type="pres">
      <dgm:prSet presAssocID="{F8B98EF7-029B-4AA2-B06E-80E0686440D5}" presName="spaceRect" presStyleCnt="0"/>
      <dgm:spPr/>
    </dgm:pt>
    <dgm:pt modelId="{11DF6285-A0F7-416F-BCA0-01B8950E192B}" type="pres">
      <dgm:prSet presAssocID="{F8B98EF7-029B-4AA2-B06E-80E0686440D5}" presName="parTx" presStyleLbl="revTx" presStyleIdx="0" presStyleCnt="5">
        <dgm:presLayoutVars>
          <dgm:chMax val="0"/>
          <dgm:chPref val="0"/>
        </dgm:presLayoutVars>
      </dgm:prSet>
      <dgm:spPr/>
    </dgm:pt>
    <dgm:pt modelId="{24473329-0369-4E28-A704-1B85A9E275E1}" type="pres">
      <dgm:prSet presAssocID="{88188E81-4A05-4C79-A8F9-E9797D701A58}" presName="sibTrans" presStyleCnt="0"/>
      <dgm:spPr/>
    </dgm:pt>
    <dgm:pt modelId="{069B979D-F5EE-4888-A1E5-F14F3B141968}" type="pres">
      <dgm:prSet presAssocID="{9629A747-56FA-476C-9FEF-EEA242310763}" presName="compNode" presStyleCnt="0"/>
      <dgm:spPr/>
    </dgm:pt>
    <dgm:pt modelId="{57C10D47-0B86-47A3-9A03-0F8A4F3C5D5F}" type="pres">
      <dgm:prSet presAssocID="{9629A747-56FA-476C-9FEF-EEA242310763}" presName="bgRect" presStyleLbl="bgShp" presStyleIdx="1" presStyleCnt="5"/>
      <dgm:spPr/>
    </dgm:pt>
    <dgm:pt modelId="{F5AC9789-D60F-466D-B657-66FC4E0B0EE4}" type="pres">
      <dgm:prSet presAssocID="{9629A747-56FA-476C-9FEF-EEA24231076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B10E471-ED24-4D91-A071-26A25273B27A}" type="pres">
      <dgm:prSet presAssocID="{9629A747-56FA-476C-9FEF-EEA242310763}" presName="spaceRect" presStyleCnt="0"/>
      <dgm:spPr/>
    </dgm:pt>
    <dgm:pt modelId="{D089C49A-DBE4-4111-8D18-0F4EB6267E42}" type="pres">
      <dgm:prSet presAssocID="{9629A747-56FA-476C-9FEF-EEA242310763}" presName="parTx" presStyleLbl="revTx" presStyleIdx="1" presStyleCnt="5">
        <dgm:presLayoutVars>
          <dgm:chMax val="0"/>
          <dgm:chPref val="0"/>
        </dgm:presLayoutVars>
      </dgm:prSet>
      <dgm:spPr/>
    </dgm:pt>
    <dgm:pt modelId="{2614A89D-1EA3-4ED8-99E5-65C6D6F51E95}" type="pres">
      <dgm:prSet presAssocID="{03335127-0AD2-4182-9503-2D9461AC3625}" presName="sibTrans" presStyleCnt="0"/>
      <dgm:spPr/>
    </dgm:pt>
    <dgm:pt modelId="{53935368-75D1-48C7-ACE4-CDDAEC59D9E0}" type="pres">
      <dgm:prSet presAssocID="{491B3D70-4FEA-49EA-812D-31DD4D4B33A1}" presName="compNode" presStyleCnt="0"/>
      <dgm:spPr/>
    </dgm:pt>
    <dgm:pt modelId="{0CF25936-3834-4BFB-9CB6-C393AD4E78CB}" type="pres">
      <dgm:prSet presAssocID="{491B3D70-4FEA-49EA-812D-31DD4D4B33A1}" presName="bgRect" presStyleLbl="bgShp" presStyleIdx="2" presStyleCnt="5"/>
      <dgm:spPr/>
    </dgm:pt>
    <dgm:pt modelId="{6C157897-A8C2-4E3A-9FA7-CF98BA7FCE38}" type="pres">
      <dgm:prSet presAssocID="{491B3D70-4FEA-49EA-812D-31DD4D4B33A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E4B0FB3-A808-42C7-B283-7DD1BEB65530}" type="pres">
      <dgm:prSet presAssocID="{491B3D70-4FEA-49EA-812D-31DD4D4B33A1}" presName="spaceRect" presStyleCnt="0"/>
      <dgm:spPr/>
    </dgm:pt>
    <dgm:pt modelId="{DFAFF8F7-3135-40B3-BA44-25C95AA9FA4A}" type="pres">
      <dgm:prSet presAssocID="{491B3D70-4FEA-49EA-812D-31DD4D4B33A1}" presName="parTx" presStyleLbl="revTx" presStyleIdx="2" presStyleCnt="5">
        <dgm:presLayoutVars>
          <dgm:chMax val="0"/>
          <dgm:chPref val="0"/>
        </dgm:presLayoutVars>
      </dgm:prSet>
      <dgm:spPr/>
    </dgm:pt>
    <dgm:pt modelId="{ECA3995B-A410-433E-A8C7-6F6AF555179D}" type="pres">
      <dgm:prSet presAssocID="{47D5573C-A602-4D8E-8B73-A110509FEF62}" presName="sibTrans" presStyleCnt="0"/>
      <dgm:spPr/>
    </dgm:pt>
    <dgm:pt modelId="{1918DB3B-8431-4A1F-AB51-9BBA6FCE968C}" type="pres">
      <dgm:prSet presAssocID="{189C991C-EFA5-4D43-A06A-ADD48F07949C}" presName="compNode" presStyleCnt="0"/>
      <dgm:spPr/>
    </dgm:pt>
    <dgm:pt modelId="{F4318810-370F-4656-90E0-53991FBC3708}" type="pres">
      <dgm:prSet presAssocID="{189C991C-EFA5-4D43-A06A-ADD48F07949C}" presName="bgRect" presStyleLbl="bgShp" presStyleIdx="3" presStyleCnt="5"/>
      <dgm:spPr/>
    </dgm:pt>
    <dgm:pt modelId="{15C98D8A-7182-45BF-92A5-96DBB7098275}" type="pres">
      <dgm:prSet presAssocID="{189C991C-EFA5-4D43-A06A-ADD48F07949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nny Face Outline"/>
        </a:ext>
      </dgm:extLst>
    </dgm:pt>
    <dgm:pt modelId="{45A4E95E-C07A-4EDE-B16F-4748D77FA9EE}" type="pres">
      <dgm:prSet presAssocID="{189C991C-EFA5-4D43-A06A-ADD48F07949C}" presName="spaceRect" presStyleCnt="0"/>
      <dgm:spPr/>
    </dgm:pt>
    <dgm:pt modelId="{FA95586A-B838-462F-81AA-3AE9BA5CAA5B}" type="pres">
      <dgm:prSet presAssocID="{189C991C-EFA5-4D43-A06A-ADD48F07949C}" presName="parTx" presStyleLbl="revTx" presStyleIdx="3" presStyleCnt="5">
        <dgm:presLayoutVars>
          <dgm:chMax val="0"/>
          <dgm:chPref val="0"/>
        </dgm:presLayoutVars>
      </dgm:prSet>
      <dgm:spPr/>
    </dgm:pt>
    <dgm:pt modelId="{8819462F-E04F-42EA-BBD6-F48DAB8B9818}" type="pres">
      <dgm:prSet presAssocID="{BEFC0EC9-B1E0-428D-AD3F-558C580F08D6}" presName="sibTrans" presStyleCnt="0"/>
      <dgm:spPr/>
    </dgm:pt>
    <dgm:pt modelId="{728A5D5D-85A4-4458-B30B-C6FFA4F16DD6}" type="pres">
      <dgm:prSet presAssocID="{48C8D153-4888-4B34-8255-32356EF948C0}" presName="compNode" presStyleCnt="0"/>
      <dgm:spPr/>
    </dgm:pt>
    <dgm:pt modelId="{C59BDB8D-CA7A-4EFA-81B5-91E9A2B1EA75}" type="pres">
      <dgm:prSet presAssocID="{48C8D153-4888-4B34-8255-32356EF948C0}" presName="bgRect" presStyleLbl="bgShp" presStyleIdx="4" presStyleCnt="5"/>
      <dgm:spPr/>
    </dgm:pt>
    <dgm:pt modelId="{02DB7196-5A05-4CFE-BFB4-BC2FE48610AA}" type="pres">
      <dgm:prSet presAssocID="{48C8D153-4888-4B34-8255-32356EF948C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5AEF0E56-FD05-438C-9416-CAB4C21B48AD}" type="pres">
      <dgm:prSet presAssocID="{48C8D153-4888-4B34-8255-32356EF948C0}" presName="spaceRect" presStyleCnt="0"/>
      <dgm:spPr/>
    </dgm:pt>
    <dgm:pt modelId="{483195C6-B8BF-44AE-BDEA-86A746C0BC3B}" type="pres">
      <dgm:prSet presAssocID="{48C8D153-4888-4B34-8255-32356EF948C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4E5BA2A-1BFB-42C2-8453-FE24E435A440}" srcId="{F7E6A96F-6B4E-4C89-8524-CE3EEC127899}" destId="{189C991C-EFA5-4D43-A06A-ADD48F07949C}" srcOrd="3" destOrd="0" parTransId="{3513DAF1-C32C-4ED7-9F90-3453378CECBB}" sibTransId="{BEFC0EC9-B1E0-428D-AD3F-558C580F08D6}"/>
    <dgm:cxn modelId="{074AB238-FD4D-2149-ABA0-3D24D4A5BCAA}" type="presOf" srcId="{491B3D70-4FEA-49EA-812D-31DD4D4B33A1}" destId="{DFAFF8F7-3135-40B3-BA44-25C95AA9FA4A}" srcOrd="0" destOrd="0" presId="urn:microsoft.com/office/officeart/2018/2/layout/IconVerticalSolidList"/>
    <dgm:cxn modelId="{A1F06562-C165-8546-96EC-9B6320CD0486}" type="presOf" srcId="{F7E6A96F-6B4E-4C89-8524-CE3EEC127899}" destId="{CBC8B6CC-1879-4C71-A699-BBA025F66D18}" srcOrd="0" destOrd="0" presId="urn:microsoft.com/office/officeart/2018/2/layout/IconVerticalSolidList"/>
    <dgm:cxn modelId="{0380CC68-9465-CC4F-AC93-8884BEDE1626}" type="presOf" srcId="{F8B98EF7-029B-4AA2-B06E-80E0686440D5}" destId="{11DF6285-A0F7-416F-BCA0-01B8950E192B}" srcOrd="0" destOrd="0" presId="urn:microsoft.com/office/officeart/2018/2/layout/IconVerticalSolidList"/>
    <dgm:cxn modelId="{5BB29992-9188-7D40-AB76-42490E5C23EF}" type="presOf" srcId="{189C991C-EFA5-4D43-A06A-ADD48F07949C}" destId="{FA95586A-B838-462F-81AA-3AE9BA5CAA5B}" srcOrd="0" destOrd="0" presId="urn:microsoft.com/office/officeart/2018/2/layout/IconVerticalSolidList"/>
    <dgm:cxn modelId="{B92FFA9F-7A2E-B04D-A272-A0426D953BFF}" type="presOf" srcId="{48C8D153-4888-4B34-8255-32356EF948C0}" destId="{483195C6-B8BF-44AE-BDEA-86A746C0BC3B}" srcOrd="0" destOrd="0" presId="urn:microsoft.com/office/officeart/2018/2/layout/IconVerticalSolidList"/>
    <dgm:cxn modelId="{F6FB97A5-867F-43BB-B67A-B442D1B9F018}" srcId="{F7E6A96F-6B4E-4C89-8524-CE3EEC127899}" destId="{48C8D153-4888-4B34-8255-32356EF948C0}" srcOrd="4" destOrd="0" parTransId="{2892466F-5324-446E-9E78-6A51A5693876}" sibTransId="{4A3FF0AE-97AC-4B21-BDB6-CE158DA972B6}"/>
    <dgm:cxn modelId="{CBF699C2-69F8-4A44-9F8E-D43FE0ACEB3A}" srcId="{F7E6A96F-6B4E-4C89-8524-CE3EEC127899}" destId="{491B3D70-4FEA-49EA-812D-31DD4D4B33A1}" srcOrd="2" destOrd="0" parTransId="{870C7300-E901-43DC-AAB1-7763B42081C3}" sibTransId="{47D5573C-A602-4D8E-8B73-A110509FEF62}"/>
    <dgm:cxn modelId="{F232E3D7-D7B9-6F4E-B683-6545C69B6AD7}" type="presOf" srcId="{9629A747-56FA-476C-9FEF-EEA242310763}" destId="{D089C49A-DBE4-4111-8D18-0F4EB6267E42}" srcOrd="0" destOrd="0" presId="urn:microsoft.com/office/officeart/2018/2/layout/IconVerticalSolidList"/>
    <dgm:cxn modelId="{97A1D3E0-A7B7-4E02-AFFA-2AEBE1F9884C}" srcId="{F7E6A96F-6B4E-4C89-8524-CE3EEC127899}" destId="{F8B98EF7-029B-4AA2-B06E-80E0686440D5}" srcOrd="0" destOrd="0" parTransId="{3A24741A-A06C-436D-9ECF-6D53A8017A08}" sibTransId="{88188E81-4A05-4C79-A8F9-E9797D701A58}"/>
    <dgm:cxn modelId="{D08DA9F5-F2ED-4CF7-B462-CED974B7C4AC}" srcId="{F7E6A96F-6B4E-4C89-8524-CE3EEC127899}" destId="{9629A747-56FA-476C-9FEF-EEA242310763}" srcOrd="1" destOrd="0" parTransId="{C100428E-E284-43B1-AA78-81238D3FA37B}" sibTransId="{03335127-0AD2-4182-9503-2D9461AC3625}"/>
    <dgm:cxn modelId="{B777B21F-F4D3-D647-B30E-D29045D456EC}" type="presParOf" srcId="{CBC8B6CC-1879-4C71-A699-BBA025F66D18}" destId="{20D5D20A-D379-49EE-BC68-71ED9F6ED096}" srcOrd="0" destOrd="0" presId="urn:microsoft.com/office/officeart/2018/2/layout/IconVerticalSolidList"/>
    <dgm:cxn modelId="{387DF9D7-B1A8-B44D-8CA6-75C95C6B0949}" type="presParOf" srcId="{20D5D20A-D379-49EE-BC68-71ED9F6ED096}" destId="{83E514AC-8F5B-4EB8-AD3E-AD6E0BA2A75E}" srcOrd="0" destOrd="0" presId="urn:microsoft.com/office/officeart/2018/2/layout/IconVerticalSolidList"/>
    <dgm:cxn modelId="{9980FC8D-4961-CD4C-8106-68808E6F92F0}" type="presParOf" srcId="{20D5D20A-D379-49EE-BC68-71ED9F6ED096}" destId="{E9404375-E23F-4B99-AFD5-742BB859AE29}" srcOrd="1" destOrd="0" presId="urn:microsoft.com/office/officeart/2018/2/layout/IconVerticalSolidList"/>
    <dgm:cxn modelId="{4F9ECB93-58F2-684A-B203-6B626A822BA4}" type="presParOf" srcId="{20D5D20A-D379-49EE-BC68-71ED9F6ED096}" destId="{4E516B1B-CE60-4680-A948-1E685C204703}" srcOrd="2" destOrd="0" presId="urn:microsoft.com/office/officeart/2018/2/layout/IconVerticalSolidList"/>
    <dgm:cxn modelId="{8C8E3A25-A1A4-DA4F-93D2-E305BE1C697A}" type="presParOf" srcId="{20D5D20A-D379-49EE-BC68-71ED9F6ED096}" destId="{11DF6285-A0F7-416F-BCA0-01B8950E192B}" srcOrd="3" destOrd="0" presId="urn:microsoft.com/office/officeart/2018/2/layout/IconVerticalSolidList"/>
    <dgm:cxn modelId="{51844370-FD7F-814B-9F5A-B39308E4CEFC}" type="presParOf" srcId="{CBC8B6CC-1879-4C71-A699-BBA025F66D18}" destId="{24473329-0369-4E28-A704-1B85A9E275E1}" srcOrd="1" destOrd="0" presId="urn:microsoft.com/office/officeart/2018/2/layout/IconVerticalSolidList"/>
    <dgm:cxn modelId="{2316B309-D61A-C34B-80A8-2CA9B5F35746}" type="presParOf" srcId="{CBC8B6CC-1879-4C71-A699-BBA025F66D18}" destId="{069B979D-F5EE-4888-A1E5-F14F3B141968}" srcOrd="2" destOrd="0" presId="urn:microsoft.com/office/officeart/2018/2/layout/IconVerticalSolidList"/>
    <dgm:cxn modelId="{7FC819F5-6AC9-454E-AB72-F44315EE00BC}" type="presParOf" srcId="{069B979D-F5EE-4888-A1E5-F14F3B141968}" destId="{57C10D47-0B86-47A3-9A03-0F8A4F3C5D5F}" srcOrd="0" destOrd="0" presId="urn:microsoft.com/office/officeart/2018/2/layout/IconVerticalSolidList"/>
    <dgm:cxn modelId="{180EA3FA-63C1-8548-9137-7787DCD6DCA9}" type="presParOf" srcId="{069B979D-F5EE-4888-A1E5-F14F3B141968}" destId="{F5AC9789-D60F-466D-B657-66FC4E0B0EE4}" srcOrd="1" destOrd="0" presId="urn:microsoft.com/office/officeart/2018/2/layout/IconVerticalSolidList"/>
    <dgm:cxn modelId="{3BAB8DD6-8746-AF49-8E3B-8E2A57F99E32}" type="presParOf" srcId="{069B979D-F5EE-4888-A1E5-F14F3B141968}" destId="{2B10E471-ED24-4D91-A071-26A25273B27A}" srcOrd="2" destOrd="0" presId="urn:microsoft.com/office/officeart/2018/2/layout/IconVerticalSolidList"/>
    <dgm:cxn modelId="{7FC93FB8-32FE-9144-BDA1-2EB981F56713}" type="presParOf" srcId="{069B979D-F5EE-4888-A1E5-F14F3B141968}" destId="{D089C49A-DBE4-4111-8D18-0F4EB6267E42}" srcOrd="3" destOrd="0" presId="urn:microsoft.com/office/officeart/2018/2/layout/IconVerticalSolidList"/>
    <dgm:cxn modelId="{2DB33CCB-A2A0-FC4C-B0FC-EA8EAF43247F}" type="presParOf" srcId="{CBC8B6CC-1879-4C71-A699-BBA025F66D18}" destId="{2614A89D-1EA3-4ED8-99E5-65C6D6F51E95}" srcOrd="3" destOrd="0" presId="urn:microsoft.com/office/officeart/2018/2/layout/IconVerticalSolidList"/>
    <dgm:cxn modelId="{3DD9BC8C-5A75-7446-B301-04B136E0AA50}" type="presParOf" srcId="{CBC8B6CC-1879-4C71-A699-BBA025F66D18}" destId="{53935368-75D1-48C7-ACE4-CDDAEC59D9E0}" srcOrd="4" destOrd="0" presId="urn:microsoft.com/office/officeart/2018/2/layout/IconVerticalSolidList"/>
    <dgm:cxn modelId="{04F7E5A1-3403-194F-882E-508BE94566DC}" type="presParOf" srcId="{53935368-75D1-48C7-ACE4-CDDAEC59D9E0}" destId="{0CF25936-3834-4BFB-9CB6-C393AD4E78CB}" srcOrd="0" destOrd="0" presId="urn:microsoft.com/office/officeart/2018/2/layout/IconVerticalSolidList"/>
    <dgm:cxn modelId="{DE343C26-0095-0645-8077-4A529985BAF5}" type="presParOf" srcId="{53935368-75D1-48C7-ACE4-CDDAEC59D9E0}" destId="{6C157897-A8C2-4E3A-9FA7-CF98BA7FCE38}" srcOrd="1" destOrd="0" presId="urn:microsoft.com/office/officeart/2018/2/layout/IconVerticalSolidList"/>
    <dgm:cxn modelId="{F81B0C50-B95C-7841-A120-764296E803BA}" type="presParOf" srcId="{53935368-75D1-48C7-ACE4-CDDAEC59D9E0}" destId="{3E4B0FB3-A808-42C7-B283-7DD1BEB65530}" srcOrd="2" destOrd="0" presId="urn:microsoft.com/office/officeart/2018/2/layout/IconVerticalSolidList"/>
    <dgm:cxn modelId="{0A64EACD-F1C9-A844-85D4-B87F07877674}" type="presParOf" srcId="{53935368-75D1-48C7-ACE4-CDDAEC59D9E0}" destId="{DFAFF8F7-3135-40B3-BA44-25C95AA9FA4A}" srcOrd="3" destOrd="0" presId="urn:microsoft.com/office/officeart/2018/2/layout/IconVerticalSolidList"/>
    <dgm:cxn modelId="{B68FD254-E6AD-4741-9B1A-76A95EF0AB4E}" type="presParOf" srcId="{CBC8B6CC-1879-4C71-A699-BBA025F66D18}" destId="{ECA3995B-A410-433E-A8C7-6F6AF555179D}" srcOrd="5" destOrd="0" presId="urn:microsoft.com/office/officeart/2018/2/layout/IconVerticalSolidList"/>
    <dgm:cxn modelId="{D0A2373C-23B0-AD43-B491-A1027CF34A33}" type="presParOf" srcId="{CBC8B6CC-1879-4C71-A699-BBA025F66D18}" destId="{1918DB3B-8431-4A1F-AB51-9BBA6FCE968C}" srcOrd="6" destOrd="0" presId="urn:microsoft.com/office/officeart/2018/2/layout/IconVerticalSolidList"/>
    <dgm:cxn modelId="{8501A1CA-2016-CD42-AC9B-8898D434016B}" type="presParOf" srcId="{1918DB3B-8431-4A1F-AB51-9BBA6FCE968C}" destId="{F4318810-370F-4656-90E0-53991FBC3708}" srcOrd="0" destOrd="0" presId="urn:microsoft.com/office/officeart/2018/2/layout/IconVerticalSolidList"/>
    <dgm:cxn modelId="{3AEBD6BE-DB77-E940-8044-A63465439E6B}" type="presParOf" srcId="{1918DB3B-8431-4A1F-AB51-9BBA6FCE968C}" destId="{15C98D8A-7182-45BF-92A5-96DBB7098275}" srcOrd="1" destOrd="0" presId="urn:microsoft.com/office/officeart/2018/2/layout/IconVerticalSolidList"/>
    <dgm:cxn modelId="{6AAFE9BE-4625-FF49-8189-47FB78E8159F}" type="presParOf" srcId="{1918DB3B-8431-4A1F-AB51-9BBA6FCE968C}" destId="{45A4E95E-C07A-4EDE-B16F-4748D77FA9EE}" srcOrd="2" destOrd="0" presId="urn:microsoft.com/office/officeart/2018/2/layout/IconVerticalSolidList"/>
    <dgm:cxn modelId="{070EAA83-90CD-4B42-963F-797743C98C7F}" type="presParOf" srcId="{1918DB3B-8431-4A1F-AB51-9BBA6FCE968C}" destId="{FA95586A-B838-462F-81AA-3AE9BA5CAA5B}" srcOrd="3" destOrd="0" presId="urn:microsoft.com/office/officeart/2018/2/layout/IconVerticalSolidList"/>
    <dgm:cxn modelId="{8743E75B-4884-D245-84F6-515A018F67F1}" type="presParOf" srcId="{CBC8B6CC-1879-4C71-A699-BBA025F66D18}" destId="{8819462F-E04F-42EA-BBD6-F48DAB8B9818}" srcOrd="7" destOrd="0" presId="urn:microsoft.com/office/officeart/2018/2/layout/IconVerticalSolidList"/>
    <dgm:cxn modelId="{9D1CCB2E-3259-2C4E-B151-9130820D494B}" type="presParOf" srcId="{CBC8B6CC-1879-4C71-A699-BBA025F66D18}" destId="{728A5D5D-85A4-4458-B30B-C6FFA4F16DD6}" srcOrd="8" destOrd="0" presId="urn:microsoft.com/office/officeart/2018/2/layout/IconVerticalSolidList"/>
    <dgm:cxn modelId="{F4B9022E-947D-0A45-8995-977629A32A00}" type="presParOf" srcId="{728A5D5D-85A4-4458-B30B-C6FFA4F16DD6}" destId="{C59BDB8D-CA7A-4EFA-81B5-91E9A2B1EA75}" srcOrd="0" destOrd="0" presId="urn:microsoft.com/office/officeart/2018/2/layout/IconVerticalSolidList"/>
    <dgm:cxn modelId="{861DD516-3F13-9744-815E-002DF166BE79}" type="presParOf" srcId="{728A5D5D-85A4-4458-B30B-C6FFA4F16DD6}" destId="{02DB7196-5A05-4CFE-BFB4-BC2FE48610AA}" srcOrd="1" destOrd="0" presId="urn:microsoft.com/office/officeart/2018/2/layout/IconVerticalSolidList"/>
    <dgm:cxn modelId="{F3D81B72-DB1D-8D40-B221-80C8D1000A8E}" type="presParOf" srcId="{728A5D5D-85A4-4458-B30B-C6FFA4F16DD6}" destId="{5AEF0E56-FD05-438C-9416-CAB4C21B48AD}" srcOrd="2" destOrd="0" presId="urn:microsoft.com/office/officeart/2018/2/layout/IconVerticalSolidList"/>
    <dgm:cxn modelId="{0F314143-CC6C-3340-BD2D-00225CF3C2DD}" type="presParOf" srcId="{728A5D5D-85A4-4458-B30B-C6FFA4F16DD6}" destId="{483195C6-B8BF-44AE-BDEA-86A746C0BC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6BCAE8E3-36E5-7F49-BF40-0B85E7D18B7F}">
      <dgm:prSet phldrT="[Text]"/>
      <dgm:spPr/>
      <dgm:t>
        <a:bodyPr/>
        <a:lstStyle/>
        <a:p>
          <a:r>
            <a:rPr lang="en-GB" dirty="0"/>
            <a:t>Research Question</a:t>
          </a:r>
        </a:p>
      </dgm:t>
    </dgm:pt>
    <dgm:pt modelId="{CC066A6D-3596-8C47-91E0-6FB169EC6FD2}" type="parTrans" cxnId="{F1307735-D662-0041-8860-831AE6F09B08}">
      <dgm:prSet/>
      <dgm:spPr/>
      <dgm:t>
        <a:bodyPr/>
        <a:lstStyle/>
        <a:p>
          <a:endParaRPr lang="en-GB"/>
        </a:p>
      </dgm:t>
    </dgm:pt>
    <dgm:pt modelId="{9178446A-249C-3047-8DDB-AAD9E31EAFD4}" type="sibTrans" cxnId="{F1307735-D662-0041-8860-831AE6F09B08}">
      <dgm:prSet/>
      <dgm:spPr/>
      <dgm:t>
        <a:bodyPr/>
        <a:lstStyle/>
        <a:p>
          <a:endParaRPr lang="en-GB"/>
        </a:p>
      </dgm:t>
    </dgm:pt>
    <dgm:pt modelId="{AF571724-4DE1-A443-9D4F-68D3B16DEE0B}">
      <dgm:prSet phldrT="[Text]"/>
      <dgm:spPr/>
      <dgm:t>
        <a:bodyPr/>
        <a:lstStyle/>
        <a:p>
          <a:r>
            <a:rPr lang="en-GB" dirty="0"/>
            <a:t>Literature Review</a:t>
          </a:r>
        </a:p>
      </dgm:t>
    </dgm:pt>
    <dgm:pt modelId="{D71E287C-5A98-F848-A8A2-203553959A50}" type="parTrans" cxnId="{940214CE-25B6-384C-9908-AD673A594178}">
      <dgm:prSet/>
      <dgm:spPr/>
      <dgm:t>
        <a:bodyPr/>
        <a:lstStyle/>
        <a:p>
          <a:endParaRPr lang="en-GB"/>
        </a:p>
      </dgm:t>
    </dgm:pt>
    <dgm:pt modelId="{3E5387FC-5DFC-1D49-A8C8-0AB47FE59476}" type="sibTrans" cxnId="{940214CE-25B6-384C-9908-AD673A594178}">
      <dgm:prSet/>
      <dgm:spPr/>
      <dgm:t>
        <a:bodyPr/>
        <a:lstStyle/>
        <a:p>
          <a:endParaRPr lang="en-GB"/>
        </a:p>
      </dgm:t>
    </dgm:pt>
    <dgm:pt modelId="{3230A09D-3CB8-824B-AF5E-DDA7157F9696}">
      <dgm:prSet/>
      <dgm:spPr/>
      <dgm:t>
        <a:bodyPr/>
        <a:lstStyle/>
        <a:p>
          <a:r>
            <a:rPr lang="en-GB" dirty="0"/>
            <a:t>Data</a:t>
          </a:r>
        </a:p>
      </dgm:t>
    </dgm:pt>
    <dgm:pt modelId="{E23B1C79-71D1-FF44-A8F3-19A3CD04C0DE}" type="parTrans" cxnId="{FF15C76C-B7A0-A94E-B3E6-CC0F0A63529A}">
      <dgm:prSet/>
      <dgm:spPr/>
      <dgm:t>
        <a:bodyPr/>
        <a:lstStyle/>
        <a:p>
          <a:endParaRPr lang="en-GB"/>
        </a:p>
      </dgm:t>
    </dgm:pt>
    <dgm:pt modelId="{691DEE15-39FC-D741-A65A-0E4354348F50}" type="sibTrans" cxnId="{FF15C76C-B7A0-A94E-B3E6-CC0F0A63529A}">
      <dgm:prSet/>
      <dgm:spPr/>
      <dgm:t>
        <a:bodyPr/>
        <a:lstStyle/>
        <a:p>
          <a:endParaRPr lang="en-GB"/>
        </a:p>
      </dgm:t>
    </dgm:pt>
    <dgm:pt modelId="{3E6AB2D3-4BD0-884A-8F58-52E44D81DDB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GB" dirty="0"/>
            <a:t>Primary Results</a:t>
          </a:r>
        </a:p>
      </dgm:t>
    </dgm:pt>
    <dgm:pt modelId="{DA1E1059-2D38-374C-8C8F-FFBCDB7A7F2C}" type="parTrans" cxnId="{88F3722B-0A95-7E4F-BA93-D112195E70F7}">
      <dgm:prSet/>
      <dgm:spPr/>
      <dgm:t>
        <a:bodyPr/>
        <a:lstStyle/>
        <a:p>
          <a:endParaRPr lang="en-GB"/>
        </a:p>
      </dgm:t>
    </dgm:pt>
    <dgm:pt modelId="{61A09AA6-6F9C-1A4D-9CC3-AE752EBE4586}" type="sibTrans" cxnId="{88F3722B-0A95-7E4F-BA93-D112195E70F7}">
      <dgm:prSet/>
      <dgm:spPr/>
      <dgm:t>
        <a:bodyPr/>
        <a:lstStyle/>
        <a:p>
          <a:endParaRPr lang="en-GB"/>
        </a:p>
      </dgm:t>
    </dgm:pt>
    <dgm:pt modelId="{36206DC2-60D7-9049-A13E-6543DBF80B3E}">
      <dgm:prSet phldrT="[Text]"/>
      <dgm:spPr/>
      <dgm:t>
        <a:bodyPr/>
        <a:lstStyle/>
        <a:p>
          <a:r>
            <a:rPr lang="en-GB" dirty="0"/>
            <a:t>Introduction</a:t>
          </a:r>
        </a:p>
      </dgm:t>
    </dgm:pt>
    <dgm:pt modelId="{56D010C8-0EDF-004F-9285-505D7BB1C4BD}" type="sibTrans" cxnId="{47B27BBE-D4C9-B04B-83C0-341C49B9E85E}">
      <dgm:prSet/>
      <dgm:spPr/>
      <dgm:t>
        <a:bodyPr/>
        <a:lstStyle/>
        <a:p>
          <a:endParaRPr lang="en-GB"/>
        </a:p>
      </dgm:t>
    </dgm:pt>
    <dgm:pt modelId="{B9B9EC73-740F-D74D-A499-55A64B2B95D6}" type="parTrans" cxnId="{47B27BBE-D4C9-B04B-83C0-341C49B9E85E}">
      <dgm:prSet/>
      <dgm:spPr/>
      <dgm:t>
        <a:bodyPr/>
        <a:lstStyle/>
        <a:p>
          <a:endParaRPr lang="en-GB"/>
        </a:p>
      </dgm:t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  <dgm:pt modelId="{A0AE0F0F-D2BC-C945-9F20-04870A27FC2B}" type="pres">
      <dgm:prSet presAssocID="{36206DC2-60D7-9049-A13E-6543DBF80B3E}" presName="parTxOnly" presStyleLbl="node1" presStyleIdx="0" presStyleCnt="5">
        <dgm:presLayoutVars>
          <dgm:bulletEnabled val="1"/>
        </dgm:presLayoutVars>
      </dgm:prSet>
      <dgm:spPr/>
    </dgm:pt>
    <dgm:pt modelId="{A923B473-8648-594C-A3A7-11B50B648DBF}" type="pres">
      <dgm:prSet presAssocID="{56D010C8-0EDF-004F-9285-505D7BB1C4BD}" presName="parSpace" presStyleCnt="0"/>
      <dgm:spPr/>
    </dgm:pt>
    <dgm:pt modelId="{74DF4CE4-2381-8C43-A1D8-1E96AD446F2C}" type="pres">
      <dgm:prSet presAssocID="{6BCAE8E3-36E5-7F49-BF40-0B85E7D18B7F}" presName="parTxOnly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E134B419-FADF-094B-9EC9-00E97E00FD81}" type="pres">
      <dgm:prSet presAssocID="{9178446A-249C-3047-8DDB-AAD9E31EAFD4}" presName="parSpace" presStyleCnt="0"/>
      <dgm:spPr/>
    </dgm:pt>
    <dgm:pt modelId="{5BE81F0B-EE79-BE44-84B6-E0DDDBAF998F}" type="pres">
      <dgm:prSet presAssocID="{AF571724-4DE1-A443-9D4F-68D3B16DEE0B}" presName="parTxOnly" presStyleLbl="node1" presStyleIdx="2" presStyleCnt="5" custScaleX="107405">
        <dgm:presLayoutVars>
          <dgm:bulletEnabled val="1"/>
        </dgm:presLayoutVars>
      </dgm:prSet>
      <dgm:spPr>
        <a:prstGeom prst="rect">
          <a:avLst/>
        </a:prstGeom>
      </dgm:spPr>
    </dgm:pt>
    <dgm:pt modelId="{46A1CFF0-1422-7345-9B07-9E4C2FBF68B5}" type="pres">
      <dgm:prSet presAssocID="{3E5387FC-5DFC-1D49-A8C8-0AB47FE59476}" presName="parSpace" presStyleCnt="0"/>
      <dgm:spPr/>
    </dgm:pt>
    <dgm:pt modelId="{B6F7A26C-4889-B74B-93D0-E4A0FEEBDA13}" type="pres">
      <dgm:prSet presAssocID="{3230A09D-3CB8-824B-AF5E-DDA7157F9696}" presName="parTxOnly" presStyleLbl="node1" presStyleIdx="3" presStyleCnt="5" custScaleX="93107">
        <dgm:presLayoutVars>
          <dgm:bulletEnabled val="1"/>
        </dgm:presLayoutVars>
      </dgm:prSet>
      <dgm:spPr>
        <a:prstGeom prst="rect">
          <a:avLst/>
        </a:prstGeom>
      </dgm:spPr>
    </dgm:pt>
    <dgm:pt modelId="{C3F436BC-8990-D249-9BD7-8E949AE1E824}" type="pres">
      <dgm:prSet presAssocID="{691DEE15-39FC-D741-A65A-0E4354348F50}" presName="parSpace" presStyleCnt="0"/>
      <dgm:spPr/>
    </dgm:pt>
    <dgm:pt modelId="{9FD015EA-B477-3348-8E38-4765ED0D15B3}" type="pres">
      <dgm:prSet presAssocID="{3E6AB2D3-4BD0-884A-8F58-52E44D81DDB7}" presName="parTxOnly" presStyleLbl="node1" presStyleIdx="4" presStyleCnt="5" custLinFactNeighborX="55" custLinFactNeighborY="6250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8F3722B-0A95-7E4F-BA93-D112195E70F7}" srcId="{AA2FE846-2012-5C41-A3F5-1882E76E1B40}" destId="{3E6AB2D3-4BD0-884A-8F58-52E44D81DDB7}" srcOrd="4" destOrd="0" parTransId="{DA1E1059-2D38-374C-8C8F-FFBCDB7A7F2C}" sibTransId="{61A09AA6-6F9C-1A4D-9CC3-AE752EBE4586}"/>
    <dgm:cxn modelId="{720F272C-A597-9F41-A639-3965678607F9}" type="presOf" srcId="{3230A09D-3CB8-824B-AF5E-DDA7157F9696}" destId="{B6F7A26C-4889-B74B-93D0-E4A0FEEBDA13}" srcOrd="0" destOrd="0" presId="urn:microsoft.com/office/officeart/2005/8/layout/hChevron3"/>
    <dgm:cxn modelId="{89703130-1EAE-0344-A6F4-BAC76B8FDF9F}" type="presOf" srcId="{AF571724-4DE1-A443-9D4F-68D3B16DEE0B}" destId="{5BE81F0B-EE79-BE44-84B6-E0DDDBAF998F}" srcOrd="0" destOrd="0" presId="urn:microsoft.com/office/officeart/2005/8/layout/hChevron3"/>
    <dgm:cxn modelId="{F1307735-D662-0041-8860-831AE6F09B08}" srcId="{AA2FE846-2012-5C41-A3F5-1882E76E1B40}" destId="{6BCAE8E3-36E5-7F49-BF40-0B85E7D18B7F}" srcOrd="1" destOrd="0" parTransId="{CC066A6D-3596-8C47-91E0-6FB169EC6FD2}" sibTransId="{9178446A-249C-3047-8DDB-AAD9E31EAFD4}"/>
    <dgm:cxn modelId="{09319F40-0CC6-7947-A334-36E4A6E4B2B6}" type="presOf" srcId="{6BCAE8E3-36E5-7F49-BF40-0B85E7D18B7F}" destId="{74DF4CE4-2381-8C43-A1D8-1E96AD446F2C}" srcOrd="0" destOrd="0" presId="urn:microsoft.com/office/officeart/2005/8/layout/hChevron3"/>
    <dgm:cxn modelId="{1745D651-78F0-9343-9C66-C42DD91E4B1A}" type="presOf" srcId="{3E6AB2D3-4BD0-884A-8F58-52E44D81DDB7}" destId="{9FD015EA-B477-3348-8E38-4765ED0D15B3}" srcOrd="0" destOrd="0" presId="urn:microsoft.com/office/officeart/2005/8/layout/hChevron3"/>
    <dgm:cxn modelId="{D756E764-10E3-C54C-9A9A-71E8DA275997}" type="presOf" srcId="{36206DC2-60D7-9049-A13E-6543DBF80B3E}" destId="{A0AE0F0F-D2BC-C945-9F20-04870A27FC2B}" srcOrd="0" destOrd="0" presId="urn:microsoft.com/office/officeart/2005/8/layout/hChevron3"/>
    <dgm:cxn modelId="{FF15C76C-B7A0-A94E-B3E6-CC0F0A63529A}" srcId="{AA2FE846-2012-5C41-A3F5-1882E76E1B40}" destId="{3230A09D-3CB8-824B-AF5E-DDA7157F9696}" srcOrd="3" destOrd="0" parTransId="{E23B1C79-71D1-FF44-A8F3-19A3CD04C0DE}" sibTransId="{691DEE15-39FC-D741-A65A-0E4354348F50}"/>
    <dgm:cxn modelId="{0BFC1D8B-E2CF-E544-B037-66B0754D1C82}" type="presOf" srcId="{AA2FE846-2012-5C41-A3F5-1882E76E1B40}" destId="{A07A62F7-8B4C-0E40-9353-C90D48341798}" srcOrd="0" destOrd="0" presId="urn:microsoft.com/office/officeart/2005/8/layout/hChevron3"/>
    <dgm:cxn modelId="{47B27BBE-D4C9-B04B-83C0-341C49B9E85E}" srcId="{AA2FE846-2012-5C41-A3F5-1882E76E1B40}" destId="{36206DC2-60D7-9049-A13E-6543DBF80B3E}" srcOrd="0" destOrd="0" parTransId="{B9B9EC73-740F-D74D-A499-55A64B2B95D6}" sibTransId="{56D010C8-0EDF-004F-9285-505D7BB1C4BD}"/>
    <dgm:cxn modelId="{940214CE-25B6-384C-9908-AD673A594178}" srcId="{AA2FE846-2012-5C41-A3F5-1882E76E1B40}" destId="{AF571724-4DE1-A443-9D4F-68D3B16DEE0B}" srcOrd="2" destOrd="0" parTransId="{D71E287C-5A98-F848-A8A2-203553959A50}" sibTransId="{3E5387FC-5DFC-1D49-A8C8-0AB47FE59476}"/>
    <dgm:cxn modelId="{7D6719D4-A143-2D4F-B0A5-C6AA466A11DE}" type="presParOf" srcId="{A07A62F7-8B4C-0E40-9353-C90D48341798}" destId="{A0AE0F0F-D2BC-C945-9F20-04870A27FC2B}" srcOrd="0" destOrd="0" presId="urn:microsoft.com/office/officeart/2005/8/layout/hChevron3"/>
    <dgm:cxn modelId="{3A217384-1A45-C34B-9B0B-34FDCC3383CB}" type="presParOf" srcId="{A07A62F7-8B4C-0E40-9353-C90D48341798}" destId="{A923B473-8648-594C-A3A7-11B50B648DBF}" srcOrd="1" destOrd="0" presId="urn:microsoft.com/office/officeart/2005/8/layout/hChevron3"/>
    <dgm:cxn modelId="{A1B777E7-BAF2-B44D-8C90-0A15B62BF334}" type="presParOf" srcId="{A07A62F7-8B4C-0E40-9353-C90D48341798}" destId="{74DF4CE4-2381-8C43-A1D8-1E96AD446F2C}" srcOrd="2" destOrd="0" presId="urn:microsoft.com/office/officeart/2005/8/layout/hChevron3"/>
    <dgm:cxn modelId="{D4EC65E8-17B8-2849-A972-FF9F403F0D3C}" type="presParOf" srcId="{A07A62F7-8B4C-0E40-9353-C90D48341798}" destId="{E134B419-FADF-094B-9EC9-00E97E00FD81}" srcOrd="3" destOrd="0" presId="urn:microsoft.com/office/officeart/2005/8/layout/hChevron3"/>
    <dgm:cxn modelId="{8BC2F902-0497-C04E-9890-EC06C5CF0615}" type="presParOf" srcId="{A07A62F7-8B4C-0E40-9353-C90D48341798}" destId="{5BE81F0B-EE79-BE44-84B6-E0DDDBAF998F}" srcOrd="4" destOrd="0" presId="urn:microsoft.com/office/officeart/2005/8/layout/hChevron3"/>
    <dgm:cxn modelId="{B05CB9E6-FE88-1742-BD36-0D415581869E}" type="presParOf" srcId="{A07A62F7-8B4C-0E40-9353-C90D48341798}" destId="{46A1CFF0-1422-7345-9B07-9E4C2FBF68B5}" srcOrd="5" destOrd="0" presId="urn:microsoft.com/office/officeart/2005/8/layout/hChevron3"/>
    <dgm:cxn modelId="{C00C3370-009C-7D48-A033-E28E30E8CDFC}" type="presParOf" srcId="{A07A62F7-8B4C-0E40-9353-C90D48341798}" destId="{B6F7A26C-4889-B74B-93D0-E4A0FEEBDA13}" srcOrd="6" destOrd="0" presId="urn:microsoft.com/office/officeart/2005/8/layout/hChevron3"/>
    <dgm:cxn modelId="{75A36633-6AE7-2049-AD79-F64AC41A0311}" type="presParOf" srcId="{A07A62F7-8B4C-0E40-9353-C90D48341798}" destId="{C3F436BC-8990-D249-9BD7-8E949AE1E824}" srcOrd="7" destOrd="0" presId="urn:microsoft.com/office/officeart/2005/8/layout/hChevron3"/>
    <dgm:cxn modelId="{3B92F556-737C-1547-9988-8A8CA7B9E0DB}" type="presParOf" srcId="{A07A62F7-8B4C-0E40-9353-C90D48341798}" destId="{9FD015EA-B477-3348-8E38-4765ED0D15B3}" srcOrd="8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/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/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778E6EA8-77F1-6D4E-B3E7-54D15080953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912F20-8F03-214C-9F9D-C024923883F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TwHIN</a:t>
          </a:r>
          <a:r>
            <a:rPr lang="de-DE"/>
            <a:t>-BERT </a:t>
          </a:r>
          <a:r>
            <a:rPr lang="de-DE" err="1"/>
            <a:t>train</a:t>
          </a:r>
          <a:r>
            <a:rPr lang="de-DE"/>
            <a:t> on 100 </a:t>
          </a:r>
          <a:r>
            <a:rPr lang="de-DE" err="1"/>
            <a:t>distinct</a:t>
          </a:r>
          <a:r>
            <a:rPr lang="de-DE"/>
            <a:t> </a:t>
          </a:r>
          <a:r>
            <a:rPr lang="de-DE" err="1"/>
            <a:t>languages</a:t>
          </a:r>
          <a:r>
            <a:rPr lang="de-DE"/>
            <a:t> </a:t>
          </a:r>
          <a:r>
            <a:rPr lang="de-DE" err="1"/>
            <a:t>compare</a:t>
          </a:r>
          <a:r>
            <a:rPr lang="de-DE"/>
            <a:t> </a:t>
          </a:r>
          <a:r>
            <a:rPr lang="de-DE" err="1"/>
            <a:t>to</a:t>
          </a:r>
          <a:r>
            <a:rPr lang="de-DE"/>
            <a:t> </a:t>
          </a:r>
          <a:r>
            <a:rPr lang="de-DE" err="1"/>
            <a:t>other's</a:t>
          </a:r>
          <a:r>
            <a:rPr lang="de-DE"/>
            <a:t> </a:t>
          </a:r>
          <a:r>
            <a:rPr lang="de-DE" err="1"/>
            <a:t>model</a:t>
          </a:r>
          <a:r>
            <a:rPr lang="de-DE"/>
            <a:t> </a:t>
          </a:r>
          <a:r>
            <a:rPr lang="de-DE" err="1"/>
            <a:t>train</a:t>
          </a:r>
          <a:r>
            <a:rPr lang="de-DE"/>
            <a:t> on English </a:t>
          </a:r>
          <a:r>
            <a:rPr lang="de-DE" err="1"/>
            <a:t>only</a:t>
          </a:r>
          <a:r>
            <a:rPr lang="de-DE"/>
            <a:t>. </a:t>
          </a:r>
          <a:endParaRPr lang="en-DE"/>
        </a:p>
      </dgm:t>
    </dgm:pt>
    <dgm:pt modelId="{0048D0AC-825A-2249-8411-85AB4287159E}" type="parTrans" cxnId="{B35207B3-EA92-0144-BE23-6617651A6DB8}">
      <dgm:prSet/>
      <dgm:spPr/>
      <dgm:t>
        <a:bodyPr/>
        <a:lstStyle/>
        <a:p>
          <a:endParaRPr lang="en-GB"/>
        </a:p>
      </dgm:t>
    </dgm:pt>
    <dgm:pt modelId="{329AAAE7-DF8E-0844-9986-83D412580FD6}" type="sibTrans" cxnId="{B35207B3-EA92-0144-BE23-6617651A6DB8}">
      <dgm:prSet/>
      <dgm:spPr/>
      <dgm:t>
        <a:bodyPr/>
        <a:lstStyle/>
        <a:p>
          <a:endParaRPr lang="en-GB"/>
        </a:p>
      </dgm:t>
    </dgm:pt>
    <dgm:pt modelId="{BE5BDFB4-62DF-6F42-A889-3D79FF9943A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TwHIN</a:t>
          </a:r>
          <a:r>
            <a:rPr lang="de-DE"/>
            <a:t>-BERT </a:t>
          </a:r>
          <a:r>
            <a:rPr lang="de-DE" err="1"/>
            <a:t>trained</a:t>
          </a:r>
          <a:r>
            <a:rPr lang="de-DE"/>
            <a:t> on 7 </a:t>
          </a:r>
          <a:r>
            <a:rPr lang="de-DE" err="1"/>
            <a:t>billion</a:t>
          </a:r>
          <a:r>
            <a:rPr lang="de-DE"/>
            <a:t> </a:t>
          </a:r>
          <a:r>
            <a:rPr lang="de-DE" err="1"/>
            <a:t>compared</a:t>
          </a:r>
          <a:r>
            <a:rPr lang="de-DE"/>
            <a:t> </a:t>
          </a:r>
          <a:r>
            <a:rPr lang="de-DE" err="1"/>
            <a:t>to</a:t>
          </a:r>
          <a:r>
            <a:rPr lang="de-DE"/>
            <a:t> 850M English Tweets on </a:t>
          </a:r>
          <a:r>
            <a:rPr lang="de-DE" err="1"/>
            <a:t>BERTweet</a:t>
          </a:r>
          <a:r>
            <a:rPr lang="de-DE"/>
            <a:t>. </a:t>
          </a:r>
          <a:endParaRPr lang="en-DE"/>
        </a:p>
      </dgm:t>
    </dgm:pt>
    <dgm:pt modelId="{776B11F8-76C0-DC4E-A8DA-0C77B9FA4001}" type="parTrans" cxnId="{C6B2C0D1-033B-A843-B250-E6859A71FA3E}">
      <dgm:prSet/>
      <dgm:spPr/>
      <dgm:t>
        <a:bodyPr/>
        <a:lstStyle/>
        <a:p>
          <a:endParaRPr lang="en-GB"/>
        </a:p>
      </dgm:t>
    </dgm:pt>
    <dgm:pt modelId="{34724B06-768C-8D48-83C0-DBA4DAD2CC24}" type="sibTrans" cxnId="{C6B2C0D1-033B-A843-B250-E6859A71FA3E}">
      <dgm:prSet/>
      <dgm:spPr/>
      <dgm:t>
        <a:bodyPr/>
        <a:lstStyle/>
        <a:p>
          <a:endParaRPr lang="en-GB"/>
        </a:p>
      </dgm:t>
    </dgm:pt>
    <dgm:pt modelId="{31CB8FCA-8CEE-CE4B-B80A-D275D2D87A0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It</a:t>
          </a:r>
          <a:r>
            <a:rPr lang="de-DE"/>
            <a:t> </a:t>
          </a:r>
          <a:r>
            <a:rPr lang="de-DE" err="1"/>
            <a:t>is</a:t>
          </a:r>
          <a:r>
            <a:rPr lang="de-DE"/>
            <a:t> </a:t>
          </a:r>
          <a:r>
            <a:rPr lang="de-DE" err="1"/>
            <a:t>trained</a:t>
          </a:r>
          <a:r>
            <a:rPr lang="de-DE"/>
            <a:t> </a:t>
          </a:r>
          <a:r>
            <a:rPr lang="de-DE" err="1"/>
            <a:t>with</a:t>
          </a:r>
          <a:r>
            <a:rPr lang="de-DE"/>
            <a:t> not </a:t>
          </a:r>
          <a:r>
            <a:rPr lang="de-DE" err="1"/>
            <a:t>only</a:t>
          </a:r>
          <a:r>
            <a:rPr lang="de-DE"/>
            <a:t> text-</a:t>
          </a:r>
          <a:r>
            <a:rPr lang="de-DE" err="1"/>
            <a:t>based</a:t>
          </a:r>
          <a:r>
            <a:rPr lang="de-DE"/>
            <a:t> </a:t>
          </a:r>
          <a:r>
            <a:rPr lang="de-DE" err="1"/>
            <a:t>self-supervision</a:t>
          </a:r>
          <a:r>
            <a:rPr lang="de-DE"/>
            <a:t> but also </a:t>
          </a:r>
          <a:r>
            <a:rPr lang="de-DE" err="1"/>
            <a:t>with</a:t>
          </a:r>
          <a:r>
            <a:rPr lang="de-DE"/>
            <a:t> a social </a:t>
          </a:r>
          <a:r>
            <a:rPr lang="de-DE" err="1"/>
            <a:t>objective</a:t>
          </a:r>
          <a:r>
            <a:rPr lang="de-DE"/>
            <a:t> </a:t>
          </a:r>
          <a:r>
            <a:rPr lang="de-DE" err="1"/>
            <a:t>based</a:t>
          </a:r>
          <a:r>
            <a:rPr lang="de-DE"/>
            <a:t> on </a:t>
          </a:r>
          <a:r>
            <a:rPr lang="de-DE" err="1"/>
            <a:t>the</a:t>
          </a:r>
          <a:r>
            <a:rPr lang="de-DE"/>
            <a:t> </a:t>
          </a:r>
          <a:r>
            <a:rPr lang="de-DE" err="1"/>
            <a:t>rich</a:t>
          </a:r>
          <a:r>
            <a:rPr lang="de-DE"/>
            <a:t> social </a:t>
          </a:r>
          <a:r>
            <a:rPr lang="de-DE" err="1"/>
            <a:t>engagements</a:t>
          </a:r>
          <a:r>
            <a:rPr lang="de-DE"/>
            <a:t> </a:t>
          </a:r>
          <a:r>
            <a:rPr lang="de-DE" err="1"/>
            <a:t>within</a:t>
          </a:r>
          <a:r>
            <a:rPr lang="de-DE"/>
            <a:t> a Twitter </a:t>
          </a:r>
          <a:r>
            <a:rPr lang="de-DE" err="1"/>
            <a:t>heterogeneous</a:t>
          </a:r>
          <a:r>
            <a:rPr lang="de-DE"/>
            <a:t> </a:t>
          </a:r>
          <a:r>
            <a:rPr lang="de-DE" err="1"/>
            <a:t>information</a:t>
          </a:r>
          <a:r>
            <a:rPr lang="de-DE"/>
            <a:t> network (</a:t>
          </a:r>
          <a:r>
            <a:rPr lang="de-DE" err="1"/>
            <a:t>TwHIN</a:t>
          </a:r>
          <a:r>
            <a:rPr lang="de-DE"/>
            <a:t>)</a:t>
          </a:r>
          <a:endParaRPr lang="en-DE"/>
        </a:p>
      </dgm:t>
    </dgm:pt>
    <dgm:pt modelId="{233212F7-2D3A-F942-9348-DEBE1D8DEBB2}" type="parTrans" cxnId="{396FD4C1-CCD1-8648-88A9-D65274A86C49}">
      <dgm:prSet/>
      <dgm:spPr/>
      <dgm:t>
        <a:bodyPr/>
        <a:lstStyle/>
        <a:p>
          <a:endParaRPr lang="en-GB"/>
        </a:p>
      </dgm:t>
    </dgm:pt>
    <dgm:pt modelId="{A42CD28B-4474-D140-890A-32B732428719}" type="sibTrans" cxnId="{396FD4C1-CCD1-8648-88A9-D65274A86C49}">
      <dgm:prSet/>
      <dgm:spPr/>
      <dgm:t>
        <a:bodyPr/>
        <a:lstStyle/>
        <a:p>
          <a:endParaRPr lang="en-GB"/>
        </a:p>
      </dgm:t>
    </dgm:pt>
    <dgm:pt modelId="{1CB0CBB9-33C4-1F46-A82C-4F1E6E1BA1A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TwHIN</a:t>
          </a:r>
          <a:r>
            <a:rPr lang="de-DE"/>
            <a:t>-BERT </a:t>
          </a:r>
          <a:r>
            <a:rPr lang="de-DE" err="1"/>
            <a:t>is</a:t>
          </a:r>
          <a:r>
            <a:rPr lang="de-DE"/>
            <a:t> </a:t>
          </a:r>
          <a:r>
            <a:rPr lang="de-DE" err="1"/>
            <a:t>more</a:t>
          </a:r>
          <a:r>
            <a:rPr lang="de-DE"/>
            <a:t> </a:t>
          </a:r>
          <a:r>
            <a:rPr lang="de-DE" err="1"/>
            <a:t>recent</a:t>
          </a:r>
          <a:r>
            <a:rPr lang="de-DE"/>
            <a:t> </a:t>
          </a:r>
          <a:r>
            <a:rPr lang="de-DE" err="1"/>
            <a:t>model</a:t>
          </a:r>
          <a:r>
            <a:rPr lang="de-DE"/>
            <a:t> </a:t>
          </a:r>
          <a:r>
            <a:rPr lang="de-DE" err="1"/>
            <a:t>published</a:t>
          </a:r>
          <a:r>
            <a:rPr lang="de-DE"/>
            <a:t> in 2022. </a:t>
          </a:r>
          <a:endParaRPr lang="en-DE"/>
        </a:p>
      </dgm:t>
    </dgm:pt>
    <dgm:pt modelId="{5A81B0BE-C0A8-D249-8060-26B3A8B62921}" type="parTrans" cxnId="{1CEBE53F-BE8C-2548-8DAB-52D798EEEDC0}">
      <dgm:prSet/>
      <dgm:spPr/>
      <dgm:t>
        <a:bodyPr/>
        <a:lstStyle/>
        <a:p>
          <a:endParaRPr lang="en-GB"/>
        </a:p>
      </dgm:t>
    </dgm:pt>
    <dgm:pt modelId="{184F86A9-B566-A940-A0EC-9F330992E366}" type="sibTrans" cxnId="{1CEBE53F-BE8C-2548-8DAB-52D798EEEDC0}">
      <dgm:prSet/>
      <dgm:spPr/>
      <dgm:t>
        <a:bodyPr/>
        <a:lstStyle/>
        <a:p>
          <a:endParaRPr lang="en-GB"/>
        </a:p>
      </dgm:t>
    </dgm:pt>
    <dgm:pt modelId="{73A96887-A5A6-4582-A10F-E75D7B37C398}" type="pres">
      <dgm:prSet presAssocID="{778E6EA8-77F1-6D4E-B3E7-54D150809536}" presName="root" presStyleCnt="0">
        <dgm:presLayoutVars>
          <dgm:dir/>
          <dgm:resizeHandles val="exact"/>
        </dgm:presLayoutVars>
      </dgm:prSet>
      <dgm:spPr/>
    </dgm:pt>
    <dgm:pt modelId="{E34855BA-5F37-4157-832D-D38227EE0B5B}" type="pres">
      <dgm:prSet presAssocID="{9C912F20-8F03-214C-9F9D-C024923883FF}" presName="compNode" presStyleCnt="0"/>
      <dgm:spPr/>
    </dgm:pt>
    <dgm:pt modelId="{E6119A07-2D3A-45E0-8A91-534A1D1C6E57}" type="pres">
      <dgm:prSet presAssocID="{9C912F20-8F03-214C-9F9D-C024923883FF}" presName="bgRect" presStyleLbl="bgShp" presStyleIdx="0" presStyleCnt="4"/>
      <dgm:spPr/>
    </dgm:pt>
    <dgm:pt modelId="{D4471DBC-ABA1-4445-B79F-B39380EF600B}" type="pres">
      <dgm:prSet presAssocID="{9C912F20-8F03-214C-9F9D-C024923883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5EB71118-3839-4302-AFE0-1C924F62DDC6}" type="pres">
      <dgm:prSet presAssocID="{9C912F20-8F03-214C-9F9D-C024923883FF}" presName="spaceRect" presStyleCnt="0"/>
      <dgm:spPr/>
    </dgm:pt>
    <dgm:pt modelId="{4E5BE5C7-8B42-4133-8B11-C4D03BCE36DF}" type="pres">
      <dgm:prSet presAssocID="{9C912F20-8F03-214C-9F9D-C024923883FF}" presName="parTx" presStyleLbl="revTx" presStyleIdx="0" presStyleCnt="4">
        <dgm:presLayoutVars>
          <dgm:chMax val="0"/>
          <dgm:chPref val="0"/>
        </dgm:presLayoutVars>
      </dgm:prSet>
      <dgm:spPr/>
    </dgm:pt>
    <dgm:pt modelId="{8FA67057-9AC5-4C43-8E43-439C3AF898CE}" type="pres">
      <dgm:prSet presAssocID="{329AAAE7-DF8E-0844-9986-83D412580FD6}" presName="sibTrans" presStyleCnt="0"/>
      <dgm:spPr/>
    </dgm:pt>
    <dgm:pt modelId="{954B0D80-B88A-4E6B-9729-79B984440955}" type="pres">
      <dgm:prSet presAssocID="{BE5BDFB4-62DF-6F42-A889-3D79FF9943A8}" presName="compNode" presStyleCnt="0"/>
      <dgm:spPr/>
    </dgm:pt>
    <dgm:pt modelId="{B1BD055C-1243-4CD9-8BDF-81BC1ADB7989}" type="pres">
      <dgm:prSet presAssocID="{BE5BDFB4-62DF-6F42-A889-3D79FF9943A8}" presName="bgRect" presStyleLbl="bgShp" presStyleIdx="1" presStyleCnt="4"/>
      <dgm:spPr/>
    </dgm:pt>
    <dgm:pt modelId="{7B56F501-2E7A-488F-9CBA-DE2CA37BE338}" type="pres">
      <dgm:prSet presAssocID="{BE5BDFB4-62DF-6F42-A889-3D79FF9943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ck"/>
        </a:ext>
      </dgm:extLst>
    </dgm:pt>
    <dgm:pt modelId="{B92AF2B9-D591-4F89-BDF6-52CA9F230ED5}" type="pres">
      <dgm:prSet presAssocID="{BE5BDFB4-62DF-6F42-A889-3D79FF9943A8}" presName="spaceRect" presStyleCnt="0"/>
      <dgm:spPr/>
    </dgm:pt>
    <dgm:pt modelId="{55461A7D-26A8-4F11-B526-5F58EF6EF8B0}" type="pres">
      <dgm:prSet presAssocID="{BE5BDFB4-62DF-6F42-A889-3D79FF9943A8}" presName="parTx" presStyleLbl="revTx" presStyleIdx="1" presStyleCnt="4">
        <dgm:presLayoutVars>
          <dgm:chMax val="0"/>
          <dgm:chPref val="0"/>
        </dgm:presLayoutVars>
      </dgm:prSet>
      <dgm:spPr/>
    </dgm:pt>
    <dgm:pt modelId="{65D00A1E-396B-4911-AD8B-98262CF48383}" type="pres">
      <dgm:prSet presAssocID="{34724B06-768C-8D48-83C0-DBA4DAD2CC24}" presName="sibTrans" presStyleCnt="0"/>
      <dgm:spPr/>
    </dgm:pt>
    <dgm:pt modelId="{1C520B48-44E8-4816-9E4E-A3A03CFDF878}" type="pres">
      <dgm:prSet presAssocID="{31CB8FCA-8CEE-CE4B-B80A-D275D2D87A0D}" presName="compNode" presStyleCnt="0"/>
      <dgm:spPr/>
    </dgm:pt>
    <dgm:pt modelId="{FA6908B9-43A8-471E-8322-2554B6183AB2}" type="pres">
      <dgm:prSet presAssocID="{31CB8FCA-8CEE-CE4B-B80A-D275D2D87A0D}" presName="bgRect" presStyleLbl="bgShp" presStyleIdx="2" presStyleCnt="4"/>
      <dgm:spPr/>
    </dgm:pt>
    <dgm:pt modelId="{AD7AE203-3B3A-48E9-914C-6653D86D36BE}" type="pres">
      <dgm:prSet presAssocID="{31CB8FCA-8CEE-CE4B-B80A-D275D2D87A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83926C44-AF92-4589-824D-96DA87077589}" type="pres">
      <dgm:prSet presAssocID="{31CB8FCA-8CEE-CE4B-B80A-D275D2D87A0D}" presName="spaceRect" presStyleCnt="0"/>
      <dgm:spPr/>
    </dgm:pt>
    <dgm:pt modelId="{F4FC5573-D7F4-4382-8924-9BB4CB34794A}" type="pres">
      <dgm:prSet presAssocID="{31CB8FCA-8CEE-CE4B-B80A-D275D2D87A0D}" presName="parTx" presStyleLbl="revTx" presStyleIdx="2" presStyleCnt="4">
        <dgm:presLayoutVars>
          <dgm:chMax val="0"/>
          <dgm:chPref val="0"/>
        </dgm:presLayoutVars>
      </dgm:prSet>
      <dgm:spPr/>
    </dgm:pt>
    <dgm:pt modelId="{E2AF3FF0-91FD-4AED-94C9-BF7734C67EF8}" type="pres">
      <dgm:prSet presAssocID="{A42CD28B-4474-D140-890A-32B732428719}" presName="sibTrans" presStyleCnt="0"/>
      <dgm:spPr/>
    </dgm:pt>
    <dgm:pt modelId="{A433DCFE-0AF3-4D74-A24E-0843283A519F}" type="pres">
      <dgm:prSet presAssocID="{1CB0CBB9-33C4-1F46-A82C-4F1E6E1BA1A3}" presName="compNode" presStyleCnt="0"/>
      <dgm:spPr/>
    </dgm:pt>
    <dgm:pt modelId="{5E0223B5-1D3E-4A25-96DE-0B5649AC1D53}" type="pres">
      <dgm:prSet presAssocID="{1CB0CBB9-33C4-1F46-A82C-4F1E6E1BA1A3}" presName="bgRect" presStyleLbl="bgShp" presStyleIdx="3" presStyleCnt="4"/>
      <dgm:spPr/>
    </dgm:pt>
    <dgm:pt modelId="{72E7F69D-C597-4A95-A261-A459E3CDF4DA}" type="pres">
      <dgm:prSet presAssocID="{1CB0CBB9-33C4-1F46-A82C-4F1E6E1BA1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"/>
        </a:ext>
      </dgm:extLst>
    </dgm:pt>
    <dgm:pt modelId="{858DA778-6770-4E55-96A4-D028A9AE51A3}" type="pres">
      <dgm:prSet presAssocID="{1CB0CBB9-33C4-1F46-A82C-4F1E6E1BA1A3}" presName="spaceRect" presStyleCnt="0"/>
      <dgm:spPr/>
    </dgm:pt>
    <dgm:pt modelId="{452E57C3-A9D3-4B4F-BD8C-52A754D5ED00}" type="pres">
      <dgm:prSet presAssocID="{1CB0CBB9-33C4-1F46-A82C-4F1E6E1BA1A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5D173C-FBE5-E44A-86FD-14CF78680A75}" type="presOf" srcId="{778E6EA8-77F1-6D4E-B3E7-54D150809536}" destId="{73A96887-A5A6-4582-A10F-E75D7B37C398}" srcOrd="0" destOrd="0" presId="urn:microsoft.com/office/officeart/2018/2/layout/IconVerticalSolidList"/>
    <dgm:cxn modelId="{1CEBE53F-BE8C-2548-8DAB-52D798EEEDC0}" srcId="{778E6EA8-77F1-6D4E-B3E7-54D150809536}" destId="{1CB0CBB9-33C4-1F46-A82C-4F1E6E1BA1A3}" srcOrd="3" destOrd="0" parTransId="{5A81B0BE-C0A8-D249-8060-26B3A8B62921}" sibTransId="{184F86A9-B566-A940-A0EC-9F330992E366}"/>
    <dgm:cxn modelId="{2F2C077D-43B7-C54B-9966-48E35D67786D}" type="presOf" srcId="{31CB8FCA-8CEE-CE4B-B80A-D275D2D87A0D}" destId="{F4FC5573-D7F4-4382-8924-9BB4CB34794A}" srcOrd="0" destOrd="0" presId="urn:microsoft.com/office/officeart/2018/2/layout/IconVerticalSolidList"/>
    <dgm:cxn modelId="{B35207B3-EA92-0144-BE23-6617651A6DB8}" srcId="{778E6EA8-77F1-6D4E-B3E7-54D150809536}" destId="{9C912F20-8F03-214C-9F9D-C024923883FF}" srcOrd="0" destOrd="0" parTransId="{0048D0AC-825A-2249-8411-85AB4287159E}" sibTransId="{329AAAE7-DF8E-0844-9986-83D412580FD6}"/>
    <dgm:cxn modelId="{396FD4C1-CCD1-8648-88A9-D65274A86C49}" srcId="{778E6EA8-77F1-6D4E-B3E7-54D150809536}" destId="{31CB8FCA-8CEE-CE4B-B80A-D275D2D87A0D}" srcOrd="2" destOrd="0" parTransId="{233212F7-2D3A-F942-9348-DEBE1D8DEBB2}" sibTransId="{A42CD28B-4474-D140-890A-32B732428719}"/>
    <dgm:cxn modelId="{0FDC52C7-D854-FC4A-853C-1816018B0513}" type="presOf" srcId="{1CB0CBB9-33C4-1F46-A82C-4F1E6E1BA1A3}" destId="{452E57C3-A9D3-4B4F-BD8C-52A754D5ED00}" srcOrd="0" destOrd="0" presId="urn:microsoft.com/office/officeart/2018/2/layout/IconVerticalSolidList"/>
    <dgm:cxn modelId="{C6B2C0D1-033B-A843-B250-E6859A71FA3E}" srcId="{778E6EA8-77F1-6D4E-B3E7-54D150809536}" destId="{BE5BDFB4-62DF-6F42-A889-3D79FF9943A8}" srcOrd="1" destOrd="0" parTransId="{776B11F8-76C0-DC4E-A8DA-0C77B9FA4001}" sibTransId="{34724B06-768C-8D48-83C0-DBA4DAD2CC24}"/>
    <dgm:cxn modelId="{9DE81AE6-BC91-8E4D-B927-410384F41D03}" type="presOf" srcId="{BE5BDFB4-62DF-6F42-A889-3D79FF9943A8}" destId="{55461A7D-26A8-4F11-B526-5F58EF6EF8B0}" srcOrd="0" destOrd="0" presId="urn:microsoft.com/office/officeart/2018/2/layout/IconVerticalSolidList"/>
    <dgm:cxn modelId="{A27F14EB-2563-744C-8502-C92E29AC88C0}" type="presOf" srcId="{9C912F20-8F03-214C-9F9D-C024923883FF}" destId="{4E5BE5C7-8B42-4133-8B11-C4D03BCE36DF}" srcOrd="0" destOrd="0" presId="urn:microsoft.com/office/officeart/2018/2/layout/IconVerticalSolidList"/>
    <dgm:cxn modelId="{AB08AB01-2832-664E-811A-6108DE04581A}" type="presParOf" srcId="{73A96887-A5A6-4582-A10F-E75D7B37C398}" destId="{E34855BA-5F37-4157-832D-D38227EE0B5B}" srcOrd="0" destOrd="0" presId="urn:microsoft.com/office/officeart/2018/2/layout/IconVerticalSolidList"/>
    <dgm:cxn modelId="{C03B29D1-1D5B-7341-AA80-B6CBDF6DCBA4}" type="presParOf" srcId="{E34855BA-5F37-4157-832D-D38227EE0B5B}" destId="{E6119A07-2D3A-45E0-8A91-534A1D1C6E57}" srcOrd="0" destOrd="0" presId="urn:microsoft.com/office/officeart/2018/2/layout/IconVerticalSolidList"/>
    <dgm:cxn modelId="{FCE2DC3A-6866-C24B-B86F-F7C7DDD0B436}" type="presParOf" srcId="{E34855BA-5F37-4157-832D-D38227EE0B5B}" destId="{D4471DBC-ABA1-4445-B79F-B39380EF600B}" srcOrd="1" destOrd="0" presId="urn:microsoft.com/office/officeart/2018/2/layout/IconVerticalSolidList"/>
    <dgm:cxn modelId="{0CB3D323-D7E9-0A4F-A8C0-AF182734CA1B}" type="presParOf" srcId="{E34855BA-5F37-4157-832D-D38227EE0B5B}" destId="{5EB71118-3839-4302-AFE0-1C924F62DDC6}" srcOrd="2" destOrd="0" presId="urn:microsoft.com/office/officeart/2018/2/layout/IconVerticalSolidList"/>
    <dgm:cxn modelId="{8C120932-802E-2541-BE6A-41A71F848699}" type="presParOf" srcId="{E34855BA-5F37-4157-832D-D38227EE0B5B}" destId="{4E5BE5C7-8B42-4133-8B11-C4D03BCE36DF}" srcOrd="3" destOrd="0" presId="urn:microsoft.com/office/officeart/2018/2/layout/IconVerticalSolidList"/>
    <dgm:cxn modelId="{8694C95D-F999-3349-94F0-B1E57B3D5F50}" type="presParOf" srcId="{73A96887-A5A6-4582-A10F-E75D7B37C398}" destId="{8FA67057-9AC5-4C43-8E43-439C3AF898CE}" srcOrd="1" destOrd="0" presId="urn:microsoft.com/office/officeart/2018/2/layout/IconVerticalSolidList"/>
    <dgm:cxn modelId="{56D081B0-EFD2-5747-90A0-C2225939637A}" type="presParOf" srcId="{73A96887-A5A6-4582-A10F-E75D7B37C398}" destId="{954B0D80-B88A-4E6B-9729-79B984440955}" srcOrd="2" destOrd="0" presId="urn:microsoft.com/office/officeart/2018/2/layout/IconVerticalSolidList"/>
    <dgm:cxn modelId="{1117881E-6998-3842-95CA-0D8EBBEB2301}" type="presParOf" srcId="{954B0D80-B88A-4E6B-9729-79B984440955}" destId="{B1BD055C-1243-4CD9-8BDF-81BC1ADB7989}" srcOrd="0" destOrd="0" presId="urn:microsoft.com/office/officeart/2018/2/layout/IconVerticalSolidList"/>
    <dgm:cxn modelId="{E05D1A2F-769F-6F4F-AB11-20E43D26B393}" type="presParOf" srcId="{954B0D80-B88A-4E6B-9729-79B984440955}" destId="{7B56F501-2E7A-488F-9CBA-DE2CA37BE338}" srcOrd="1" destOrd="0" presId="urn:microsoft.com/office/officeart/2018/2/layout/IconVerticalSolidList"/>
    <dgm:cxn modelId="{442B5530-9EB8-534A-A576-BD12C2A6FAEC}" type="presParOf" srcId="{954B0D80-B88A-4E6B-9729-79B984440955}" destId="{B92AF2B9-D591-4F89-BDF6-52CA9F230ED5}" srcOrd="2" destOrd="0" presId="urn:microsoft.com/office/officeart/2018/2/layout/IconVerticalSolidList"/>
    <dgm:cxn modelId="{5E25F951-9C4E-A64E-AB28-1A264B4E9EED}" type="presParOf" srcId="{954B0D80-B88A-4E6B-9729-79B984440955}" destId="{55461A7D-26A8-4F11-B526-5F58EF6EF8B0}" srcOrd="3" destOrd="0" presId="urn:microsoft.com/office/officeart/2018/2/layout/IconVerticalSolidList"/>
    <dgm:cxn modelId="{510275AC-5E3A-1645-AC09-FD54C29E23BF}" type="presParOf" srcId="{73A96887-A5A6-4582-A10F-E75D7B37C398}" destId="{65D00A1E-396B-4911-AD8B-98262CF48383}" srcOrd="3" destOrd="0" presId="urn:microsoft.com/office/officeart/2018/2/layout/IconVerticalSolidList"/>
    <dgm:cxn modelId="{5B040F35-CE78-9A4B-8985-AF942816AB4D}" type="presParOf" srcId="{73A96887-A5A6-4582-A10F-E75D7B37C398}" destId="{1C520B48-44E8-4816-9E4E-A3A03CFDF878}" srcOrd="4" destOrd="0" presId="urn:microsoft.com/office/officeart/2018/2/layout/IconVerticalSolidList"/>
    <dgm:cxn modelId="{791F45D7-3DFC-1D49-BD8F-805F97F4ECB3}" type="presParOf" srcId="{1C520B48-44E8-4816-9E4E-A3A03CFDF878}" destId="{FA6908B9-43A8-471E-8322-2554B6183AB2}" srcOrd="0" destOrd="0" presId="urn:microsoft.com/office/officeart/2018/2/layout/IconVerticalSolidList"/>
    <dgm:cxn modelId="{F9DCFDD5-03CE-824B-AFA9-8F408DC5ABF1}" type="presParOf" srcId="{1C520B48-44E8-4816-9E4E-A3A03CFDF878}" destId="{AD7AE203-3B3A-48E9-914C-6653D86D36BE}" srcOrd="1" destOrd="0" presId="urn:microsoft.com/office/officeart/2018/2/layout/IconVerticalSolidList"/>
    <dgm:cxn modelId="{BC4418D8-D159-834A-AD7F-9C7DB0EE584D}" type="presParOf" srcId="{1C520B48-44E8-4816-9E4E-A3A03CFDF878}" destId="{83926C44-AF92-4589-824D-96DA87077589}" srcOrd="2" destOrd="0" presId="urn:microsoft.com/office/officeart/2018/2/layout/IconVerticalSolidList"/>
    <dgm:cxn modelId="{72150A81-A2FC-544F-8D33-F44B9932681C}" type="presParOf" srcId="{1C520B48-44E8-4816-9E4E-A3A03CFDF878}" destId="{F4FC5573-D7F4-4382-8924-9BB4CB34794A}" srcOrd="3" destOrd="0" presId="urn:microsoft.com/office/officeart/2018/2/layout/IconVerticalSolidList"/>
    <dgm:cxn modelId="{1D99BA78-FA36-434F-8B5F-59EF2D5D790B}" type="presParOf" srcId="{73A96887-A5A6-4582-A10F-E75D7B37C398}" destId="{E2AF3FF0-91FD-4AED-94C9-BF7734C67EF8}" srcOrd="5" destOrd="0" presId="urn:microsoft.com/office/officeart/2018/2/layout/IconVerticalSolidList"/>
    <dgm:cxn modelId="{D225C3B2-53A7-B544-859C-0657555053C0}" type="presParOf" srcId="{73A96887-A5A6-4582-A10F-E75D7B37C398}" destId="{A433DCFE-0AF3-4D74-A24E-0843283A519F}" srcOrd="6" destOrd="0" presId="urn:microsoft.com/office/officeart/2018/2/layout/IconVerticalSolidList"/>
    <dgm:cxn modelId="{465AEFAD-E497-6D4A-8445-650F5572ED24}" type="presParOf" srcId="{A433DCFE-0AF3-4D74-A24E-0843283A519F}" destId="{5E0223B5-1D3E-4A25-96DE-0B5649AC1D53}" srcOrd="0" destOrd="0" presId="urn:microsoft.com/office/officeart/2018/2/layout/IconVerticalSolidList"/>
    <dgm:cxn modelId="{19309D21-EDB4-B440-B336-5EB69F47D3BC}" type="presParOf" srcId="{A433DCFE-0AF3-4D74-A24E-0843283A519F}" destId="{72E7F69D-C597-4A95-A261-A459E3CDF4DA}" srcOrd="1" destOrd="0" presId="urn:microsoft.com/office/officeart/2018/2/layout/IconVerticalSolidList"/>
    <dgm:cxn modelId="{662682CF-8887-E84D-B199-0F1FF69D1929}" type="presParOf" srcId="{A433DCFE-0AF3-4D74-A24E-0843283A519F}" destId="{858DA778-6770-4E55-96A4-D028A9AE51A3}" srcOrd="2" destOrd="0" presId="urn:microsoft.com/office/officeart/2018/2/layout/IconVerticalSolidList"/>
    <dgm:cxn modelId="{93C81066-D9E2-DB4F-AB86-A0F92EF42838}" type="presParOf" srcId="{A433DCFE-0AF3-4D74-A24E-0843283A519F}" destId="{452E57C3-A9D3-4B4F-BD8C-52A754D5ED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6BCAE8E3-36E5-7F49-BF40-0B85E7D18B7F}">
      <dgm:prSet phldrT="[Text]"/>
      <dgm:spPr/>
      <dgm:t>
        <a:bodyPr/>
        <a:lstStyle/>
        <a:p>
          <a:r>
            <a:rPr lang="en-GB" dirty="0"/>
            <a:t>Research Question</a:t>
          </a:r>
        </a:p>
      </dgm:t>
    </dgm:pt>
    <dgm:pt modelId="{CC066A6D-3596-8C47-91E0-6FB169EC6FD2}" type="parTrans" cxnId="{F1307735-D662-0041-8860-831AE6F09B08}">
      <dgm:prSet/>
      <dgm:spPr/>
      <dgm:t>
        <a:bodyPr/>
        <a:lstStyle/>
        <a:p>
          <a:endParaRPr lang="en-GB"/>
        </a:p>
      </dgm:t>
    </dgm:pt>
    <dgm:pt modelId="{9178446A-249C-3047-8DDB-AAD9E31EAFD4}" type="sibTrans" cxnId="{F1307735-D662-0041-8860-831AE6F09B08}">
      <dgm:prSet/>
      <dgm:spPr/>
      <dgm:t>
        <a:bodyPr/>
        <a:lstStyle/>
        <a:p>
          <a:endParaRPr lang="en-GB"/>
        </a:p>
      </dgm:t>
    </dgm:pt>
    <dgm:pt modelId="{AF571724-4DE1-A443-9D4F-68D3B16DEE0B}">
      <dgm:prSet phldrT="[Text]"/>
      <dgm:spPr/>
      <dgm:t>
        <a:bodyPr/>
        <a:lstStyle/>
        <a:p>
          <a:r>
            <a:rPr lang="en-GB" dirty="0"/>
            <a:t>Literature Review</a:t>
          </a:r>
        </a:p>
      </dgm:t>
    </dgm:pt>
    <dgm:pt modelId="{D71E287C-5A98-F848-A8A2-203553959A50}" type="parTrans" cxnId="{940214CE-25B6-384C-9908-AD673A594178}">
      <dgm:prSet/>
      <dgm:spPr/>
      <dgm:t>
        <a:bodyPr/>
        <a:lstStyle/>
        <a:p>
          <a:endParaRPr lang="en-GB"/>
        </a:p>
      </dgm:t>
    </dgm:pt>
    <dgm:pt modelId="{3E5387FC-5DFC-1D49-A8C8-0AB47FE59476}" type="sibTrans" cxnId="{940214CE-25B6-384C-9908-AD673A594178}">
      <dgm:prSet/>
      <dgm:spPr/>
      <dgm:t>
        <a:bodyPr/>
        <a:lstStyle/>
        <a:p>
          <a:endParaRPr lang="en-GB"/>
        </a:p>
      </dgm:t>
    </dgm:pt>
    <dgm:pt modelId="{3230A09D-3CB8-824B-AF5E-DDA7157F9696}">
      <dgm:prSet/>
      <dgm:spPr/>
      <dgm:t>
        <a:bodyPr/>
        <a:lstStyle/>
        <a:p>
          <a:r>
            <a:rPr lang="en-GB" dirty="0"/>
            <a:t>Data</a:t>
          </a:r>
        </a:p>
      </dgm:t>
    </dgm:pt>
    <dgm:pt modelId="{E23B1C79-71D1-FF44-A8F3-19A3CD04C0DE}" type="parTrans" cxnId="{FF15C76C-B7A0-A94E-B3E6-CC0F0A63529A}">
      <dgm:prSet/>
      <dgm:spPr/>
      <dgm:t>
        <a:bodyPr/>
        <a:lstStyle/>
        <a:p>
          <a:endParaRPr lang="en-GB"/>
        </a:p>
      </dgm:t>
    </dgm:pt>
    <dgm:pt modelId="{691DEE15-39FC-D741-A65A-0E4354348F50}" type="sibTrans" cxnId="{FF15C76C-B7A0-A94E-B3E6-CC0F0A63529A}">
      <dgm:prSet/>
      <dgm:spPr/>
      <dgm:t>
        <a:bodyPr/>
        <a:lstStyle/>
        <a:p>
          <a:endParaRPr lang="en-GB"/>
        </a:p>
      </dgm:t>
    </dgm:pt>
    <dgm:pt modelId="{3E6AB2D3-4BD0-884A-8F58-52E44D81DDB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GB" dirty="0"/>
            <a:t>Primary Results</a:t>
          </a:r>
        </a:p>
      </dgm:t>
    </dgm:pt>
    <dgm:pt modelId="{DA1E1059-2D38-374C-8C8F-FFBCDB7A7F2C}" type="parTrans" cxnId="{88F3722B-0A95-7E4F-BA93-D112195E70F7}">
      <dgm:prSet/>
      <dgm:spPr/>
      <dgm:t>
        <a:bodyPr/>
        <a:lstStyle/>
        <a:p>
          <a:endParaRPr lang="en-GB"/>
        </a:p>
      </dgm:t>
    </dgm:pt>
    <dgm:pt modelId="{61A09AA6-6F9C-1A4D-9CC3-AE752EBE4586}" type="sibTrans" cxnId="{88F3722B-0A95-7E4F-BA93-D112195E70F7}">
      <dgm:prSet/>
      <dgm:spPr/>
      <dgm:t>
        <a:bodyPr/>
        <a:lstStyle/>
        <a:p>
          <a:endParaRPr lang="en-GB"/>
        </a:p>
      </dgm:t>
    </dgm:pt>
    <dgm:pt modelId="{36206DC2-60D7-9049-A13E-6543DBF80B3E}">
      <dgm:prSet phldrT="[Text]"/>
      <dgm:spPr/>
      <dgm:t>
        <a:bodyPr/>
        <a:lstStyle/>
        <a:p>
          <a:r>
            <a:rPr lang="en-GB" dirty="0"/>
            <a:t>Introduction</a:t>
          </a:r>
        </a:p>
      </dgm:t>
    </dgm:pt>
    <dgm:pt modelId="{56D010C8-0EDF-004F-9285-505D7BB1C4BD}" type="sibTrans" cxnId="{47B27BBE-D4C9-B04B-83C0-341C49B9E85E}">
      <dgm:prSet/>
      <dgm:spPr/>
      <dgm:t>
        <a:bodyPr/>
        <a:lstStyle/>
        <a:p>
          <a:endParaRPr lang="en-GB"/>
        </a:p>
      </dgm:t>
    </dgm:pt>
    <dgm:pt modelId="{B9B9EC73-740F-D74D-A499-55A64B2B95D6}" type="parTrans" cxnId="{47B27BBE-D4C9-B04B-83C0-341C49B9E85E}">
      <dgm:prSet/>
      <dgm:spPr/>
      <dgm:t>
        <a:bodyPr/>
        <a:lstStyle/>
        <a:p>
          <a:endParaRPr lang="en-GB"/>
        </a:p>
      </dgm:t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  <dgm:pt modelId="{A0AE0F0F-D2BC-C945-9F20-04870A27FC2B}" type="pres">
      <dgm:prSet presAssocID="{36206DC2-60D7-9049-A13E-6543DBF80B3E}" presName="parTxOnly" presStyleLbl="node1" presStyleIdx="0" presStyleCnt="5">
        <dgm:presLayoutVars>
          <dgm:bulletEnabled val="1"/>
        </dgm:presLayoutVars>
      </dgm:prSet>
      <dgm:spPr/>
    </dgm:pt>
    <dgm:pt modelId="{A923B473-8648-594C-A3A7-11B50B648DBF}" type="pres">
      <dgm:prSet presAssocID="{56D010C8-0EDF-004F-9285-505D7BB1C4BD}" presName="parSpace" presStyleCnt="0"/>
      <dgm:spPr/>
    </dgm:pt>
    <dgm:pt modelId="{74DF4CE4-2381-8C43-A1D8-1E96AD446F2C}" type="pres">
      <dgm:prSet presAssocID="{6BCAE8E3-36E5-7F49-BF40-0B85E7D18B7F}" presName="parTxOnly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E134B419-FADF-094B-9EC9-00E97E00FD81}" type="pres">
      <dgm:prSet presAssocID="{9178446A-249C-3047-8DDB-AAD9E31EAFD4}" presName="parSpace" presStyleCnt="0"/>
      <dgm:spPr/>
    </dgm:pt>
    <dgm:pt modelId="{5BE81F0B-EE79-BE44-84B6-E0DDDBAF998F}" type="pres">
      <dgm:prSet presAssocID="{AF571724-4DE1-A443-9D4F-68D3B16DEE0B}" presName="parTxOnly" presStyleLbl="node1" presStyleIdx="2" presStyleCnt="5" custScaleX="107405">
        <dgm:presLayoutVars>
          <dgm:bulletEnabled val="1"/>
        </dgm:presLayoutVars>
      </dgm:prSet>
      <dgm:spPr>
        <a:prstGeom prst="rect">
          <a:avLst/>
        </a:prstGeom>
      </dgm:spPr>
    </dgm:pt>
    <dgm:pt modelId="{46A1CFF0-1422-7345-9B07-9E4C2FBF68B5}" type="pres">
      <dgm:prSet presAssocID="{3E5387FC-5DFC-1D49-A8C8-0AB47FE59476}" presName="parSpace" presStyleCnt="0"/>
      <dgm:spPr/>
    </dgm:pt>
    <dgm:pt modelId="{B6F7A26C-4889-B74B-93D0-E4A0FEEBDA13}" type="pres">
      <dgm:prSet presAssocID="{3230A09D-3CB8-824B-AF5E-DDA7157F9696}" presName="parTxOnly" presStyleLbl="node1" presStyleIdx="3" presStyleCnt="5" custScaleX="93107">
        <dgm:presLayoutVars>
          <dgm:bulletEnabled val="1"/>
        </dgm:presLayoutVars>
      </dgm:prSet>
      <dgm:spPr>
        <a:prstGeom prst="rect">
          <a:avLst/>
        </a:prstGeom>
      </dgm:spPr>
    </dgm:pt>
    <dgm:pt modelId="{C3F436BC-8990-D249-9BD7-8E949AE1E824}" type="pres">
      <dgm:prSet presAssocID="{691DEE15-39FC-D741-A65A-0E4354348F50}" presName="parSpace" presStyleCnt="0"/>
      <dgm:spPr/>
    </dgm:pt>
    <dgm:pt modelId="{9FD015EA-B477-3348-8E38-4765ED0D15B3}" type="pres">
      <dgm:prSet presAssocID="{3E6AB2D3-4BD0-884A-8F58-52E44D81DDB7}" presName="parTxOnly" presStyleLbl="node1" presStyleIdx="4" presStyleCnt="5" custLinFactNeighborX="55" custLinFactNeighborY="6250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8F3722B-0A95-7E4F-BA93-D112195E70F7}" srcId="{AA2FE846-2012-5C41-A3F5-1882E76E1B40}" destId="{3E6AB2D3-4BD0-884A-8F58-52E44D81DDB7}" srcOrd="4" destOrd="0" parTransId="{DA1E1059-2D38-374C-8C8F-FFBCDB7A7F2C}" sibTransId="{61A09AA6-6F9C-1A4D-9CC3-AE752EBE4586}"/>
    <dgm:cxn modelId="{720F272C-A597-9F41-A639-3965678607F9}" type="presOf" srcId="{3230A09D-3CB8-824B-AF5E-DDA7157F9696}" destId="{B6F7A26C-4889-B74B-93D0-E4A0FEEBDA13}" srcOrd="0" destOrd="0" presId="urn:microsoft.com/office/officeart/2005/8/layout/hChevron3"/>
    <dgm:cxn modelId="{89703130-1EAE-0344-A6F4-BAC76B8FDF9F}" type="presOf" srcId="{AF571724-4DE1-A443-9D4F-68D3B16DEE0B}" destId="{5BE81F0B-EE79-BE44-84B6-E0DDDBAF998F}" srcOrd="0" destOrd="0" presId="urn:microsoft.com/office/officeart/2005/8/layout/hChevron3"/>
    <dgm:cxn modelId="{F1307735-D662-0041-8860-831AE6F09B08}" srcId="{AA2FE846-2012-5C41-A3F5-1882E76E1B40}" destId="{6BCAE8E3-36E5-7F49-BF40-0B85E7D18B7F}" srcOrd="1" destOrd="0" parTransId="{CC066A6D-3596-8C47-91E0-6FB169EC6FD2}" sibTransId="{9178446A-249C-3047-8DDB-AAD9E31EAFD4}"/>
    <dgm:cxn modelId="{09319F40-0CC6-7947-A334-36E4A6E4B2B6}" type="presOf" srcId="{6BCAE8E3-36E5-7F49-BF40-0B85E7D18B7F}" destId="{74DF4CE4-2381-8C43-A1D8-1E96AD446F2C}" srcOrd="0" destOrd="0" presId="urn:microsoft.com/office/officeart/2005/8/layout/hChevron3"/>
    <dgm:cxn modelId="{1745D651-78F0-9343-9C66-C42DD91E4B1A}" type="presOf" srcId="{3E6AB2D3-4BD0-884A-8F58-52E44D81DDB7}" destId="{9FD015EA-B477-3348-8E38-4765ED0D15B3}" srcOrd="0" destOrd="0" presId="urn:microsoft.com/office/officeart/2005/8/layout/hChevron3"/>
    <dgm:cxn modelId="{D756E764-10E3-C54C-9A9A-71E8DA275997}" type="presOf" srcId="{36206DC2-60D7-9049-A13E-6543DBF80B3E}" destId="{A0AE0F0F-D2BC-C945-9F20-04870A27FC2B}" srcOrd="0" destOrd="0" presId="urn:microsoft.com/office/officeart/2005/8/layout/hChevron3"/>
    <dgm:cxn modelId="{FF15C76C-B7A0-A94E-B3E6-CC0F0A63529A}" srcId="{AA2FE846-2012-5C41-A3F5-1882E76E1B40}" destId="{3230A09D-3CB8-824B-AF5E-DDA7157F9696}" srcOrd="3" destOrd="0" parTransId="{E23B1C79-71D1-FF44-A8F3-19A3CD04C0DE}" sibTransId="{691DEE15-39FC-D741-A65A-0E4354348F50}"/>
    <dgm:cxn modelId="{0BFC1D8B-E2CF-E544-B037-66B0754D1C82}" type="presOf" srcId="{AA2FE846-2012-5C41-A3F5-1882E76E1B40}" destId="{A07A62F7-8B4C-0E40-9353-C90D48341798}" srcOrd="0" destOrd="0" presId="urn:microsoft.com/office/officeart/2005/8/layout/hChevron3"/>
    <dgm:cxn modelId="{47B27BBE-D4C9-B04B-83C0-341C49B9E85E}" srcId="{AA2FE846-2012-5C41-A3F5-1882E76E1B40}" destId="{36206DC2-60D7-9049-A13E-6543DBF80B3E}" srcOrd="0" destOrd="0" parTransId="{B9B9EC73-740F-D74D-A499-55A64B2B95D6}" sibTransId="{56D010C8-0EDF-004F-9285-505D7BB1C4BD}"/>
    <dgm:cxn modelId="{940214CE-25B6-384C-9908-AD673A594178}" srcId="{AA2FE846-2012-5C41-A3F5-1882E76E1B40}" destId="{AF571724-4DE1-A443-9D4F-68D3B16DEE0B}" srcOrd="2" destOrd="0" parTransId="{D71E287C-5A98-F848-A8A2-203553959A50}" sibTransId="{3E5387FC-5DFC-1D49-A8C8-0AB47FE59476}"/>
    <dgm:cxn modelId="{7D6719D4-A143-2D4F-B0A5-C6AA466A11DE}" type="presParOf" srcId="{A07A62F7-8B4C-0E40-9353-C90D48341798}" destId="{A0AE0F0F-D2BC-C945-9F20-04870A27FC2B}" srcOrd="0" destOrd="0" presId="urn:microsoft.com/office/officeart/2005/8/layout/hChevron3"/>
    <dgm:cxn modelId="{3A217384-1A45-C34B-9B0B-34FDCC3383CB}" type="presParOf" srcId="{A07A62F7-8B4C-0E40-9353-C90D48341798}" destId="{A923B473-8648-594C-A3A7-11B50B648DBF}" srcOrd="1" destOrd="0" presId="urn:microsoft.com/office/officeart/2005/8/layout/hChevron3"/>
    <dgm:cxn modelId="{A1B777E7-BAF2-B44D-8C90-0A15B62BF334}" type="presParOf" srcId="{A07A62F7-8B4C-0E40-9353-C90D48341798}" destId="{74DF4CE4-2381-8C43-A1D8-1E96AD446F2C}" srcOrd="2" destOrd="0" presId="urn:microsoft.com/office/officeart/2005/8/layout/hChevron3"/>
    <dgm:cxn modelId="{D4EC65E8-17B8-2849-A972-FF9F403F0D3C}" type="presParOf" srcId="{A07A62F7-8B4C-0E40-9353-C90D48341798}" destId="{E134B419-FADF-094B-9EC9-00E97E00FD81}" srcOrd="3" destOrd="0" presId="urn:microsoft.com/office/officeart/2005/8/layout/hChevron3"/>
    <dgm:cxn modelId="{8BC2F902-0497-C04E-9890-EC06C5CF0615}" type="presParOf" srcId="{A07A62F7-8B4C-0E40-9353-C90D48341798}" destId="{5BE81F0B-EE79-BE44-84B6-E0DDDBAF998F}" srcOrd="4" destOrd="0" presId="urn:microsoft.com/office/officeart/2005/8/layout/hChevron3"/>
    <dgm:cxn modelId="{B05CB9E6-FE88-1742-BD36-0D415581869E}" type="presParOf" srcId="{A07A62F7-8B4C-0E40-9353-C90D48341798}" destId="{46A1CFF0-1422-7345-9B07-9E4C2FBF68B5}" srcOrd="5" destOrd="0" presId="urn:microsoft.com/office/officeart/2005/8/layout/hChevron3"/>
    <dgm:cxn modelId="{C00C3370-009C-7D48-A033-E28E30E8CDFC}" type="presParOf" srcId="{A07A62F7-8B4C-0E40-9353-C90D48341798}" destId="{B6F7A26C-4889-B74B-93D0-E4A0FEEBDA13}" srcOrd="6" destOrd="0" presId="urn:microsoft.com/office/officeart/2005/8/layout/hChevron3"/>
    <dgm:cxn modelId="{75A36633-6AE7-2049-AD79-F64AC41A0311}" type="presParOf" srcId="{A07A62F7-8B4C-0E40-9353-C90D48341798}" destId="{C3F436BC-8990-D249-9BD7-8E949AE1E824}" srcOrd="7" destOrd="0" presId="urn:microsoft.com/office/officeart/2005/8/layout/hChevron3"/>
    <dgm:cxn modelId="{3B92F556-737C-1547-9988-8A8CA7B9E0DB}" type="presParOf" srcId="{A07A62F7-8B4C-0E40-9353-C90D48341798}" destId="{9FD015EA-B477-3348-8E38-4765ED0D15B3}" srcOrd="8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073458AD-10A7-BA43-BDB8-5064DA2BA2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CF57293-601A-794B-9492-385CBBED0667}">
      <dgm:prSet/>
      <dgm:spPr/>
      <dgm:t>
        <a:bodyPr/>
        <a:lstStyle/>
        <a:p>
          <a:r>
            <a:rPr lang="en-US"/>
            <a:t>1. Cumulative fine-tuning</a:t>
          </a:r>
          <a:endParaRPr lang="en-DE"/>
        </a:p>
      </dgm:t>
    </dgm:pt>
    <dgm:pt modelId="{7F31768F-58F8-3345-8C73-4422FB4E1578}" type="parTrans" cxnId="{CB69600B-0897-074A-8E5B-D4D17812B316}">
      <dgm:prSet/>
      <dgm:spPr/>
      <dgm:t>
        <a:bodyPr/>
        <a:lstStyle/>
        <a:p>
          <a:endParaRPr lang="en-GB"/>
        </a:p>
      </dgm:t>
    </dgm:pt>
    <dgm:pt modelId="{F38557F7-892D-D244-A898-D30C93793E6F}" type="sibTrans" cxnId="{CB69600B-0897-074A-8E5B-D4D17812B316}">
      <dgm:prSet/>
      <dgm:spPr/>
      <dgm:t>
        <a:bodyPr/>
        <a:lstStyle/>
        <a:p>
          <a:endParaRPr lang="en-GB"/>
        </a:p>
      </dgm:t>
    </dgm:pt>
    <dgm:pt modelId="{958B0D9A-CFB6-9D42-9534-DA93863C4F57}">
      <dgm:prSet/>
      <dgm:spPr/>
      <dgm:t>
        <a:bodyPr/>
        <a:lstStyle/>
        <a:p>
          <a:r>
            <a:rPr lang="en-US" dirty="0"/>
            <a:t>2. Separate fine-tuning. </a:t>
          </a:r>
          <a:endParaRPr lang="en-DE" dirty="0"/>
        </a:p>
      </dgm:t>
    </dgm:pt>
    <dgm:pt modelId="{ACDB30A3-139E-F348-9A89-F8AFB5FEE761}" type="parTrans" cxnId="{FEF35014-5354-2B44-B604-15EEBDD6B542}">
      <dgm:prSet/>
      <dgm:spPr/>
      <dgm:t>
        <a:bodyPr/>
        <a:lstStyle/>
        <a:p>
          <a:endParaRPr lang="en-GB"/>
        </a:p>
      </dgm:t>
    </dgm:pt>
    <dgm:pt modelId="{EFCCF2CF-0712-944F-9723-604770B81176}" type="sibTrans" cxnId="{FEF35014-5354-2B44-B604-15EEBDD6B542}">
      <dgm:prSet/>
      <dgm:spPr/>
      <dgm:t>
        <a:bodyPr/>
        <a:lstStyle/>
        <a:p>
          <a:endParaRPr lang="en-GB"/>
        </a:p>
      </dgm:t>
    </dgm:pt>
    <dgm:pt modelId="{911A600B-B4A7-C14D-B22D-F48BDB46DC81}" type="pres">
      <dgm:prSet presAssocID="{073458AD-10A7-BA43-BDB8-5064DA2BA281}" presName="Name0" presStyleCnt="0">
        <dgm:presLayoutVars>
          <dgm:chMax val="7"/>
          <dgm:chPref val="7"/>
          <dgm:dir/>
        </dgm:presLayoutVars>
      </dgm:prSet>
      <dgm:spPr/>
    </dgm:pt>
    <dgm:pt modelId="{EE460626-A110-404D-930E-85617A5CAD21}" type="pres">
      <dgm:prSet presAssocID="{073458AD-10A7-BA43-BDB8-5064DA2BA281}" presName="Name1" presStyleCnt="0"/>
      <dgm:spPr/>
    </dgm:pt>
    <dgm:pt modelId="{F864E137-0774-0441-BFC5-95A017C54F52}" type="pres">
      <dgm:prSet presAssocID="{073458AD-10A7-BA43-BDB8-5064DA2BA281}" presName="cycle" presStyleCnt="0"/>
      <dgm:spPr/>
    </dgm:pt>
    <dgm:pt modelId="{F595DA83-969C-8141-A4B3-85B6F43B1133}" type="pres">
      <dgm:prSet presAssocID="{073458AD-10A7-BA43-BDB8-5064DA2BA281}" presName="srcNode" presStyleLbl="node1" presStyleIdx="0" presStyleCnt="2"/>
      <dgm:spPr/>
    </dgm:pt>
    <dgm:pt modelId="{EBEE9C03-1120-6140-9061-4855E73C3304}" type="pres">
      <dgm:prSet presAssocID="{073458AD-10A7-BA43-BDB8-5064DA2BA281}" presName="conn" presStyleLbl="parChTrans1D2" presStyleIdx="0" presStyleCnt="1"/>
      <dgm:spPr/>
    </dgm:pt>
    <dgm:pt modelId="{03C0D0B1-6393-9C44-BB47-04C20E85CD21}" type="pres">
      <dgm:prSet presAssocID="{073458AD-10A7-BA43-BDB8-5064DA2BA281}" presName="extraNode" presStyleLbl="node1" presStyleIdx="0" presStyleCnt="2"/>
      <dgm:spPr/>
    </dgm:pt>
    <dgm:pt modelId="{D840E98E-FBE2-064D-8EC1-DE4E1447543B}" type="pres">
      <dgm:prSet presAssocID="{073458AD-10A7-BA43-BDB8-5064DA2BA281}" presName="dstNode" presStyleLbl="node1" presStyleIdx="0" presStyleCnt="2"/>
      <dgm:spPr/>
    </dgm:pt>
    <dgm:pt modelId="{B774F531-E33F-F741-8262-E86DB7BCB7B6}" type="pres">
      <dgm:prSet presAssocID="{4CF57293-601A-794B-9492-385CBBED0667}" presName="text_1" presStyleLbl="node1" presStyleIdx="0" presStyleCnt="2">
        <dgm:presLayoutVars>
          <dgm:bulletEnabled val="1"/>
        </dgm:presLayoutVars>
      </dgm:prSet>
      <dgm:spPr/>
    </dgm:pt>
    <dgm:pt modelId="{43AF7916-826D-C043-9E6D-8998E76F144F}" type="pres">
      <dgm:prSet presAssocID="{4CF57293-601A-794B-9492-385CBBED0667}" presName="accent_1" presStyleCnt="0"/>
      <dgm:spPr/>
    </dgm:pt>
    <dgm:pt modelId="{3265FB56-D80D-2D4C-9F6A-190BC8DA3734}" type="pres">
      <dgm:prSet presAssocID="{4CF57293-601A-794B-9492-385CBBED0667}" presName="accentRepeatNode" presStyleLbl="solidFgAcc1" presStyleIdx="0" presStyleCnt="2"/>
      <dgm:spPr/>
    </dgm:pt>
    <dgm:pt modelId="{4C3AD946-71E6-1E42-9D74-9A600C6B9C53}" type="pres">
      <dgm:prSet presAssocID="{958B0D9A-CFB6-9D42-9534-DA93863C4F57}" presName="text_2" presStyleLbl="node1" presStyleIdx="1" presStyleCnt="2">
        <dgm:presLayoutVars>
          <dgm:bulletEnabled val="1"/>
        </dgm:presLayoutVars>
      </dgm:prSet>
      <dgm:spPr/>
    </dgm:pt>
    <dgm:pt modelId="{22B13E50-AF68-2E4F-AB97-64311BD9A9EF}" type="pres">
      <dgm:prSet presAssocID="{958B0D9A-CFB6-9D42-9534-DA93863C4F57}" presName="accent_2" presStyleCnt="0"/>
      <dgm:spPr/>
    </dgm:pt>
    <dgm:pt modelId="{4A75E2E0-6311-5940-A53D-4839BAF5A24E}" type="pres">
      <dgm:prSet presAssocID="{958B0D9A-CFB6-9D42-9534-DA93863C4F57}" presName="accentRepeatNode" presStyleLbl="solidFgAcc1" presStyleIdx="1" presStyleCnt="2"/>
      <dgm:spPr/>
    </dgm:pt>
  </dgm:ptLst>
  <dgm:cxnLst>
    <dgm:cxn modelId="{333FF702-6744-3F4A-B88C-A1BC9B51FF30}" type="presOf" srcId="{073458AD-10A7-BA43-BDB8-5064DA2BA281}" destId="{911A600B-B4A7-C14D-B22D-F48BDB46DC81}" srcOrd="0" destOrd="0" presId="urn:microsoft.com/office/officeart/2008/layout/VerticalCurvedList"/>
    <dgm:cxn modelId="{CB69600B-0897-074A-8E5B-D4D17812B316}" srcId="{073458AD-10A7-BA43-BDB8-5064DA2BA281}" destId="{4CF57293-601A-794B-9492-385CBBED0667}" srcOrd="0" destOrd="0" parTransId="{7F31768F-58F8-3345-8C73-4422FB4E1578}" sibTransId="{F38557F7-892D-D244-A898-D30C93793E6F}"/>
    <dgm:cxn modelId="{FEF35014-5354-2B44-B604-15EEBDD6B542}" srcId="{073458AD-10A7-BA43-BDB8-5064DA2BA281}" destId="{958B0D9A-CFB6-9D42-9534-DA93863C4F57}" srcOrd="1" destOrd="0" parTransId="{ACDB30A3-139E-F348-9A89-F8AFB5FEE761}" sibTransId="{EFCCF2CF-0712-944F-9723-604770B81176}"/>
    <dgm:cxn modelId="{C1C89D65-A6F4-AE49-B1FA-CE7DE9B7B8D7}" type="presOf" srcId="{958B0D9A-CFB6-9D42-9534-DA93863C4F57}" destId="{4C3AD946-71E6-1E42-9D74-9A600C6B9C53}" srcOrd="0" destOrd="0" presId="urn:microsoft.com/office/officeart/2008/layout/VerticalCurvedList"/>
    <dgm:cxn modelId="{EA33A6B6-F77A-1242-AC27-B63417318C66}" type="presOf" srcId="{F38557F7-892D-D244-A898-D30C93793E6F}" destId="{EBEE9C03-1120-6140-9061-4855E73C3304}" srcOrd="0" destOrd="0" presId="urn:microsoft.com/office/officeart/2008/layout/VerticalCurvedList"/>
    <dgm:cxn modelId="{1CD659D9-91D3-0344-A269-4346EA9B6D36}" type="presOf" srcId="{4CF57293-601A-794B-9492-385CBBED0667}" destId="{B774F531-E33F-F741-8262-E86DB7BCB7B6}" srcOrd="0" destOrd="0" presId="urn:microsoft.com/office/officeart/2008/layout/VerticalCurvedList"/>
    <dgm:cxn modelId="{C21BE62E-754F-3E46-8CEA-70471B613314}" type="presParOf" srcId="{911A600B-B4A7-C14D-B22D-F48BDB46DC81}" destId="{EE460626-A110-404D-930E-85617A5CAD21}" srcOrd="0" destOrd="0" presId="urn:microsoft.com/office/officeart/2008/layout/VerticalCurvedList"/>
    <dgm:cxn modelId="{75090369-8055-5744-9398-0DD8026F6920}" type="presParOf" srcId="{EE460626-A110-404D-930E-85617A5CAD21}" destId="{F864E137-0774-0441-BFC5-95A017C54F52}" srcOrd="0" destOrd="0" presId="urn:microsoft.com/office/officeart/2008/layout/VerticalCurvedList"/>
    <dgm:cxn modelId="{C04AF95A-2627-0947-BB58-EAEF305A5CAB}" type="presParOf" srcId="{F864E137-0774-0441-BFC5-95A017C54F52}" destId="{F595DA83-969C-8141-A4B3-85B6F43B1133}" srcOrd="0" destOrd="0" presId="urn:microsoft.com/office/officeart/2008/layout/VerticalCurvedList"/>
    <dgm:cxn modelId="{F993445F-2CE9-7C4D-B875-4542B3A80210}" type="presParOf" srcId="{F864E137-0774-0441-BFC5-95A017C54F52}" destId="{EBEE9C03-1120-6140-9061-4855E73C3304}" srcOrd="1" destOrd="0" presId="urn:microsoft.com/office/officeart/2008/layout/VerticalCurvedList"/>
    <dgm:cxn modelId="{9F7FD862-450D-B441-BE4F-53F68C545540}" type="presParOf" srcId="{F864E137-0774-0441-BFC5-95A017C54F52}" destId="{03C0D0B1-6393-9C44-BB47-04C20E85CD21}" srcOrd="2" destOrd="0" presId="urn:microsoft.com/office/officeart/2008/layout/VerticalCurvedList"/>
    <dgm:cxn modelId="{4BE8D53E-6C6F-E040-8FF9-EDA9BCC2A516}" type="presParOf" srcId="{F864E137-0774-0441-BFC5-95A017C54F52}" destId="{D840E98E-FBE2-064D-8EC1-DE4E1447543B}" srcOrd="3" destOrd="0" presId="urn:microsoft.com/office/officeart/2008/layout/VerticalCurvedList"/>
    <dgm:cxn modelId="{810A4BF1-7899-EE44-9A9C-D83A41438B37}" type="presParOf" srcId="{EE460626-A110-404D-930E-85617A5CAD21}" destId="{B774F531-E33F-F741-8262-E86DB7BCB7B6}" srcOrd="1" destOrd="0" presId="urn:microsoft.com/office/officeart/2008/layout/VerticalCurvedList"/>
    <dgm:cxn modelId="{C5C552D5-3E82-9A4B-BF84-47F4530408EF}" type="presParOf" srcId="{EE460626-A110-404D-930E-85617A5CAD21}" destId="{43AF7916-826D-C043-9E6D-8998E76F144F}" srcOrd="2" destOrd="0" presId="urn:microsoft.com/office/officeart/2008/layout/VerticalCurvedList"/>
    <dgm:cxn modelId="{EE031A11-EAC4-3941-A7E8-0ECC7DF17E21}" type="presParOf" srcId="{43AF7916-826D-C043-9E6D-8998E76F144F}" destId="{3265FB56-D80D-2D4C-9F6A-190BC8DA3734}" srcOrd="0" destOrd="0" presId="urn:microsoft.com/office/officeart/2008/layout/VerticalCurvedList"/>
    <dgm:cxn modelId="{43E378B3-47EC-2943-84E0-B759DFA32AA1}" type="presParOf" srcId="{EE460626-A110-404D-930E-85617A5CAD21}" destId="{4C3AD946-71E6-1E42-9D74-9A600C6B9C53}" srcOrd="3" destOrd="0" presId="urn:microsoft.com/office/officeart/2008/layout/VerticalCurvedList"/>
    <dgm:cxn modelId="{83B5E4D0-5ECF-024F-9DA7-13A410B765A1}" type="presParOf" srcId="{EE460626-A110-404D-930E-85617A5CAD21}" destId="{22B13E50-AF68-2E4F-AB97-64311BD9A9EF}" srcOrd="4" destOrd="0" presId="urn:microsoft.com/office/officeart/2008/layout/VerticalCurvedList"/>
    <dgm:cxn modelId="{5EC3172F-6C24-DF42-8968-D08A1B34825B}" type="presParOf" srcId="{22B13E50-AF68-2E4F-AB97-64311BD9A9EF}" destId="{4A75E2E0-6311-5940-A53D-4839BAF5A2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B903EA6-222C-3645-9C43-52539BB48C49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65A0C6F-61E0-E841-AE23-F761D52A4294}">
      <dgm:prSet/>
      <dgm:spPr/>
      <dgm:t>
        <a:bodyPr/>
        <a:lstStyle/>
        <a:p>
          <a:r>
            <a:rPr lang="en-US" dirty="0"/>
            <a:t>querying approach: </a:t>
          </a:r>
          <a:endParaRPr lang="en-DE" dirty="0"/>
        </a:p>
      </dgm:t>
    </dgm:pt>
    <dgm:pt modelId="{E5368448-986C-A349-BE00-96BA0CDDFFE0}" type="parTrans" cxnId="{10A3175B-5BDF-4A47-B46D-D428B3570DD4}">
      <dgm:prSet/>
      <dgm:spPr/>
      <dgm:t>
        <a:bodyPr/>
        <a:lstStyle/>
        <a:p>
          <a:endParaRPr lang="en-GB"/>
        </a:p>
      </dgm:t>
    </dgm:pt>
    <dgm:pt modelId="{6CFE112B-9BA7-9747-82FD-30FC6EEB0753}" type="sibTrans" cxnId="{10A3175B-5BDF-4A47-B46D-D428B3570DD4}">
      <dgm:prSet/>
      <dgm:spPr/>
      <dgm:t>
        <a:bodyPr/>
        <a:lstStyle/>
        <a:p>
          <a:endParaRPr lang="en-GB"/>
        </a:p>
      </dgm:t>
    </dgm:pt>
    <dgm:pt modelId="{4910E709-9D73-CF48-B694-89A6CC3595DF}">
      <dgm:prSet/>
      <dgm:spPr/>
      <dgm:t>
        <a:bodyPr/>
        <a:lstStyle/>
        <a:p>
          <a:r>
            <a:rPr lang="en-US" dirty="0"/>
            <a:t>Continue pretraining on the tweets with a masked language modeling goal. </a:t>
          </a:r>
          <a:endParaRPr lang="en-DE" dirty="0"/>
        </a:p>
      </dgm:t>
    </dgm:pt>
    <dgm:pt modelId="{728304EC-2F8D-5046-927B-AAEF39E679EF}" type="parTrans" cxnId="{B9D00ACA-9056-4C4B-8932-778F03418A78}">
      <dgm:prSet/>
      <dgm:spPr/>
      <dgm:t>
        <a:bodyPr/>
        <a:lstStyle/>
        <a:p>
          <a:endParaRPr lang="en-GB"/>
        </a:p>
      </dgm:t>
    </dgm:pt>
    <dgm:pt modelId="{D784A02D-4516-B54A-A40A-71F687B254B6}" type="sibTrans" cxnId="{B9D00ACA-9056-4C4B-8932-778F03418A78}">
      <dgm:prSet/>
      <dgm:spPr/>
      <dgm:t>
        <a:bodyPr/>
        <a:lstStyle/>
        <a:p>
          <a:endParaRPr lang="en-GB"/>
        </a:p>
      </dgm:t>
    </dgm:pt>
    <dgm:pt modelId="{F5DCEDBD-67D3-1149-9739-402F82D0AF6C}" type="pres">
      <dgm:prSet presAssocID="{AB903EA6-222C-3645-9C43-52539BB48C49}" presName="Name0" presStyleCnt="0">
        <dgm:presLayoutVars>
          <dgm:dir/>
          <dgm:resizeHandles val="exact"/>
        </dgm:presLayoutVars>
      </dgm:prSet>
      <dgm:spPr/>
    </dgm:pt>
    <dgm:pt modelId="{56CA841D-1E2E-F641-8983-137C10FE1DA7}" type="pres">
      <dgm:prSet presAssocID="{665A0C6F-61E0-E841-AE23-F761D52A4294}" presName="composite" presStyleCnt="0"/>
      <dgm:spPr/>
    </dgm:pt>
    <dgm:pt modelId="{CB2384B0-6ACC-0345-9B44-E429D90F0CF7}" type="pres">
      <dgm:prSet presAssocID="{665A0C6F-61E0-E841-AE23-F761D52A4294}" presName="rect1" presStyleLbl="trAlignAcc1" presStyleIdx="0" presStyleCnt="1">
        <dgm:presLayoutVars>
          <dgm:bulletEnabled val="1"/>
        </dgm:presLayoutVars>
      </dgm:prSet>
      <dgm:spPr/>
    </dgm:pt>
    <dgm:pt modelId="{E7914844-C20A-4747-8C29-9EA8D6702A04}" type="pres">
      <dgm:prSet presAssocID="{665A0C6F-61E0-E841-AE23-F761D52A4294}" presName="rect2" presStyleLbl="fgImgPlace1" presStyleIdx="0" presStyleCnt="1" custScaleY="10003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t="-1000" r="-25000"/>
          </a:stretch>
        </a:blipFill>
      </dgm:spPr>
    </dgm:pt>
  </dgm:ptLst>
  <dgm:cxnLst>
    <dgm:cxn modelId="{126D1648-2382-3D4D-BFEE-75157298771B}" type="presOf" srcId="{4910E709-9D73-CF48-B694-89A6CC3595DF}" destId="{CB2384B0-6ACC-0345-9B44-E429D90F0CF7}" srcOrd="0" destOrd="1" presId="urn:microsoft.com/office/officeart/2008/layout/PictureStrips"/>
    <dgm:cxn modelId="{1D002F48-1BC3-4740-B831-2E21804844F0}" type="presOf" srcId="{665A0C6F-61E0-E841-AE23-F761D52A4294}" destId="{CB2384B0-6ACC-0345-9B44-E429D90F0CF7}" srcOrd="0" destOrd="0" presId="urn:microsoft.com/office/officeart/2008/layout/PictureStrips"/>
    <dgm:cxn modelId="{10A3175B-5BDF-4A47-B46D-D428B3570DD4}" srcId="{AB903EA6-222C-3645-9C43-52539BB48C49}" destId="{665A0C6F-61E0-E841-AE23-F761D52A4294}" srcOrd="0" destOrd="0" parTransId="{E5368448-986C-A349-BE00-96BA0CDDFFE0}" sibTransId="{6CFE112B-9BA7-9747-82FD-30FC6EEB0753}"/>
    <dgm:cxn modelId="{B9D00ACA-9056-4C4B-8932-778F03418A78}" srcId="{665A0C6F-61E0-E841-AE23-F761D52A4294}" destId="{4910E709-9D73-CF48-B694-89A6CC3595DF}" srcOrd="0" destOrd="0" parTransId="{728304EC-2F8D-5046-927B-AAEF39E679EF}" sibTransId="{D784A02D-4516-B54A-A40A-71F687B254B6}"/>
    <dgm:cxn modelId="{3E4B12EC-0B8E-4545-AE8D-3728219857CF}" type="presOf" srcId="{AB903EA6-222C-3645-9C43-52539BB48C49}" destId="{F5DCEDBD-67D3-1149-9739-402F82D0AF6C}" srcOrd="0" destOrd="0" presId="urn:microsoft.com/office/officeart/2008/layout/PictureStrips"/>
    <dgm:cxn modelId="{7159FCC6-74BC-A34C-BB25-7F2F9C40267B}" type="presParOf" srcId="{F5DCEDBD-67D3-1149-9739-402F82D0AF6C}" destId="{56CA841D-1E2E-F641-8983-137C10FE1DA7}" srcOrd="0" destOrd="0" presId="urn:microsoft.com/office/officeart/2008/layout/PictureStrips"/>
    <dgm:cxn modelId="{70781BA5-8CAA-A747-930C-194C258C0C4D}" type="presParOf" srcId="{56CA841D-1E2E-F641-8983-137C10FE1DA7}" destId="{CB2384B0-6ACC-0345-9B44-E429D90F0CF7}" srcOrd="0" destOrd="0" presId="urn:microsoft.com/office/officeart/2008/layout/PictureStrips"/>
    <dgm:cxn modelId="{956DC8E3-ED54-874E-865B-44DCA60380E6}" type="presParOf" srcId="{56CA841D-1E2E-F641-8983-137C10FE1DA7}" destId="{E7914844-C20A-4747-8C29-9EA8D6702A0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0A98940F-64A0-B74C-AD82-69C6484B3D4F}" type="doc">
      <dgm:prSet loTypeId="urn:microsoft.com/office/officeart/2005/8/layout/chevron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163AE3-8BA3-ED43-A166-94E99AFB2145}">
      <dgm:prSet/>
      <dgm:spPr/>
      <dgm:t>
        <a:bodyPr/>
        <a:lstStyle/>
        <a:p>
          <a:endParaRPr lang="en-DE"/>
        </a:p>
      </dgm:t>
    </dgm:pt>
    <dgm:pt modelId="{69568859-D349-B841-A715-A1D8787023E9}" type="parTrans" cxnId="{8DCE0E75-233A-2B41-B41E-CF2C4BBD5B43}">
      <dgm:prSet/>
      <dgm:spPr/>
      <dgm:t>
        <a:bodyPr/>
        <a:lstStyle/>
        <a:p>
          <a:endParaRPr lang="en-GB"/>
        </a:p>
      </dgm:t>
    </dgm:pt>
    <dgm:pt modelId="{6B28962F-47B7-D143-BFF2-A0E8F92CC7A2}" type="sibTrans" cxnId="{8DCE0E75-233A-2B41-B41E-CF2C4BBD5B43}">
      <dgm:prSet/>
      <dgm:spPr/>
      <dgm:t>
        <a:bodyPr/>
        <a:lstStyle/>
        <a:p>
          <a:endParaRPr lang="en-GB"/>
        </a:p>
      </dgm:t>
    </dgm:pt>
    <dgm:pt modelId="{9E492E2E-BADD-6E4A-8EFB-C3E90E05605B}">
      <dgm:prSet/>
      <dgm:spPr/>
      <dgm:t>
        <a:bodyPr/>
        <a:lstStyle/>
        <a:p>
          <a:endParaRPr lang="en-DE"/>
        </a:p>
      </dgm:t>
    </dgm:pt>
    <dgm:pt modelId="{59F2D2C5-33C2-714F-B1B6-A69A31F274BA}" type="parTrans" cxnId="{09DC91B2-DD5E-B346-8D29-8A97619B70D0}">
      <dgm:prSet/>
      <dgm:spPr/>
      <dgm:t>
        <a:bodyPr/>
        <a:lstStyle/>
        <a:p>
          <a:endParaRPr lang="en-GB"/>
        </a:p>
      </dgm:t>
    </dgm:pt>
    <dgm:pt modelId="{B16C6A75-16ED-8843-A2AF-1D4D77767982}" type="sibTrans" cxnId="{09DC91B2-DD5E-B346-8D29-8A97619B70D0}">
      <dgm:prSet/>
      <dgm:spPr/>
      <dgm:t>
        <a:bodyPr/>
        <a:lstStyle/>
        <a:p>
          <a:endParaRPr lang="en-GB"/>
        </a:p>
      </dgm:t>
    </dgm:pt>
    <dgm:pt modelId="{2F410D94-3CC9-194A-9C3F-32DA496AF763}">
      <dgm:prSet/>
      <dgm:spPr/>
      <dgm:t>
        <a:bodyPr/>
        <a:lstStyle/>
        <a:p>
          <a:endParaRPr lang="en-DE"/>
        </a:p>
      </dgm:t>
    </dgm:pt>
    <dgm:pt modelId="{D334D713-5A1F-5E4C-BABF-C50331B5F377}" type="parTrans" cxnId="{6FE11059-C4FC-5745-933C-30058EB1105B}">
      <dgm:prSet/>
      <dgm:spPr/>
      <dgm:t>
        <a:bodyPr/>
        <a:lstStyle/>
        <a:p>
          <a:endParaRPr lang="en-GB"/>
        </a:p>
      </dgm:t>
    </dgm:pt>
    <dgm:pt modelId="{228CBD71-B9A1-E14D-82D2-22730E38DC1F}" type="sibTrans" cxnId="{6FE11059-C4FC-5745-933C-30058EB1105B}">
      <dgm:prSet/>
      <dgm:spPr/>
      <dgm:t>
        <a:bodyPr/>
        <a:lstStyle/>
        <a:p>
          <a:endParaRPr lang="en-GB"/>
        </a:p>
      </dgm:t>
    </dgm:pt>
    <dgm:pt modelId="{621AE706-418E-3644-A7D2-157702C27CBE}">
      <dgm:prSet/>
      <dgm:spPr/>
      <dgm:t>
        <a:bodyPr/>
        <a:lstStyle/>
        <a:p>
          <a:endParaRPr lang="en-DE"/>
        </a:p>
      </dgm:t>
    </dgm:pt>
    <dgm:pt modelId="{C3E187F7-C32B-B44F-84B6-56827515E9D2}" type="parTrans" cxnId="{4206023D-2969-0A47-9D20-65D2DD229D46}">
      <dgm:prSet/>
      <dgm:spPr/>
      <dgm:t>
        <a:bodyPr/>
        <a:lstStyle/>
        <a:p>
          <a:endParaRPr lang="en-GB"/>
        </a:p>
      </dgm:t>
    </dgm:pt>
    <dgm:pt modelId="{9B5250C4-239C-1046-8AAF-74CD97A75270}" type="sibTrans" cxnId="{4206023D-2969-0A47-9D20-65D2DD229D46}">
      <dgm:prSet/>
      <dgm:spPr/>
      <dgm:t>
        <a:bodyPr/>
        <a:lstStyle/>
        <a:p>
          <a:endParaRPr lang="en-GB"/>
        </a:p>
      </dgm:t>
    </dgm:pt>
    <dgm:pt modelId="{FBC41A96-5BC9-8141-B8FA-CCFA6C506F09}">
      <dgm:prSet/>
      <dgm:spPr/>
      <dgm:t>
        <a:bodyPr/>
        <a:lstStyle/>
        <a:p>
          <a:endParaRPr lang="en-DE"/>
        </a:p>
      </dgm:t>
    </dgm:pt>
    <dgm:pt modelId="{CB91FF17-EFA2-6B4F-9517-B1B5F0029593}" type="parTrans" cxnId="{68F4610E-2DA2-FB45-B97A-017DF6100CB9}">
      <dgm:prSet/>
      <dgm:spPr/>
      <dgm:t>
        <a:bodyPr/>
        <a:lstStyle/>
        <a:p>
          <a:endParaRPr lang="en-GB"/>
        </a:p>
      </dgm:t>
    </dgm:pt>
    <dgm:pt modelId="{F8ED92D0-EA3B-F240-B54B-D7133AFC11E5}" type="sibTrans" cxnId="{68F4610E-2DA2-FB45-B97A-017DF6100CB9}">
      <dgm:prSet/>
      <dgm:spPr/>
      <dgm:t>
        <a:bodyPr/>
        <a:lstStyle/>
        <a:p>
          <a:endParaRPr lang="en-GB"/>
        </a:p>
      </dgm:t>
    </dgm:pt>
    <dgm:pt modelId="{B554F4CE-6949-4D4E-9566-1A1E52621046}">
      <dgm:prSet/>
      <dgm:spPr/>
      <dgm:t>
        <a:bodyPr/>
        <a:lstStyle/>
        <a:p>
          <a:r>
            <a:rPr lang="de-DE" err="1"/>
            <a:t>Concatenate</a:t>
          </a:r>
          <a:r>
            <a:rPr lang="de-DE"/>
            <a:t> all </a:t>
          </a:r>
          <a:r>
            <a:rPr lang="de-DE" err="1"/>
            <a:t>the</a:t>
          </a:r>
          <a:r>
            <a:rPr lang="de-DE"/>
            <a:t> </a:t>
          </a:r>
          <a:r>
            <a:rPr lang="de-DE" err="1"/>
            <a:t>sequences</a:t>
          </a:r>
          <a:endParaRPr lang="en-GB"/>
        </a:p>
      </dgm:t>
    </dgm:pt>
    <dgm:pt modelId="{C5CF10A1-F351-8343-94AB-D66C259F714A}" type="parTrans" cxnId="{D410BA9B-8BA4-7A4D-8A14-F979C10C5A28}">
      <dgm:prSet/>
      <dgm:spPr/>
      <dgm:t>
        <a:bodyPr/>
        <a:lstStyle/>
        <a:p>
          <a:endParaRPr lang="en-GB"/>
        </a:p>
      </dgm:t>
    </dgm:pt>
    <dgm:pt modelId="{64885B32-E23F-E74C-A9B0-4EF8F6BABDBF}" type="sibTrans" cxnId="{D410BA9B-8BA4-7A4D-8A14-F979C10C5A28}">
      <dgm:prSet/>
      <dgm:spPr/>
      <dgm:t>
        <a:bodyPr/>
        <a:lstStyle/>
        <a:p>
          <a:endParaRPr lang="en-GB"/>
        </a:p>
      </dgm:t>
    </dgm:pt>
    <dgm:pt modelId="{EA9E5E1C-5C71-FE4D-8EB2-0A3EE4E02B69}">
      <dgm:prSet/>
      <dgm:spPr/>
      <dgm:t>
        <a:bodyPr/>
        <a:lstStyle/>
        <a:p>
          <a:r>
            <a:rPr lang="de-DE"/>
            <a:t>Split </a:t>
          </a:r>
          <a:r>
            <a:rPr lang="de-DE" err="1"/>
            <a:t>the</a:t>
          </a:r>
          <a:r>
            <a:rPr lang="de-DE"/>
            <a:t> </a:t>
          </a:r>
          <a:r>
            <a:rPr lang="de-DE" err="1"/>
            <a:t>concatenated</a:t>
          </a:r>
          <a:r>
            <a:rPr lang="de-DE"/>
            <a:t> </a:t>
          </a:r>
          <a:r>
            <a:rPr lang="de-DE" err="1"/>
            <a:t>sequences</a:t>
          </a:r>
          <a:r>
            <a:rPr lang="de-DE"/>
            <a:t> </a:t>
          </a:r>
          <a:r>
            <a:rPr lang="de-DE" err="1"/>
            <a:t>into</a:t>
          </a:r>
          <a:r>
            <a:rPr lang="de-DE"/>
            <a:t> </a:t>
          </a:r>
          <a:r>
            <a:rPr lang="de-DE" err="1"/>
            <a:t>shorter</a:t>
          </a:r>
          <a:r>
            <a:rPr lang="de-DE"/>
            <a:t> </a:t>
          </a:r>
          <a:r>
            <a:rPr lang="de-DE" err="1"/>
            <a:t>chunks</a:t>
          </a:r>
          <a:r>
            <a:rPr lang="de-DE"/>
            <a:t> </a:t>
          </a:r>
          <a:r>
            <a:rPr lang="de-DE" err="1"/>
            <a:t>defined</a:t>
          </a:r>
          <a:r>
            <a:rPr lang="de-DE"/>
            <a:t> </a:t>
          </a:r>
          <a:r>
            <a:rPr lang="de-DE" err="1"/>
            <a:t>by</a:t>
          </a:r>
          <a:r>
            <a:rPr lang="de-DE"/>
            <a:t> </a:t>
          </a:r>
          <a:r>
            <a:rPr lang="de-DE" err="1"/>
            <a:t>block_size</a:t>
          </a:r>
          <a:r>
            <a:rPr lang="de-DE"/>
            <a:t> </a:t>
          </a:r>
          <a:r>
            <a:rPr lang="de-DE" err="1"/>
            <a:t>of</a:t>
          </a:r>
          <a:r>
            <a:rPr lang="de-DE"/>
            <a:t> 128 </a:t>
          </a:r>
          <a:r>
            <a:rPr lang="de-DE" err="1"/>
            <a:t>word</a:t>
          </a:r>
          <a:r>
            <a:rPr lang="de-DE"/>
            <a:t>, </a:t>
          </a:r>
          <a:r>
            <a:rPr lang="de-DE" err="1"/>
            <a:t>which</a:t>
          </a:r>
          <a:r>
            <a:rPr lang="de-DE"/>
            <a:t> </a:t>
          </a:r>
          <a:r>
            <a:rPr lang="de-DE" err="1"/>
            <a:t>should</a:t>
          </a:r>
          <a:r>
            <a:rPr lang="de-DE"/>
            <a:t> </a:t>
          </a:r>
          <a:r>
            <a:rPr lang="de-DE" err="1"/>
            <a:t>be</a:t>
          </a:r>
          <a:r>
            <a:rPr lang="de-DE"/>
            <a:t> </a:t>
          </a:r>
          <a:r>
            <a:rPr lang="de-DE" err="1"/>
            <a:t>both</a:t>
          </a:r>
          <a:r>
            <a:rPr lang="de-DE"/>
            <a:t> </a:t>
          </a:r>
          <a:r>
            <a:rPr lang="de-DE" err="1"/>
            <a:t>shorter</a:t>
          </a:r>
          <a:r>
            <a:rPr lang="de-DE"/>
            <a:t> </a:t>
          </a:r>
          <a:r>
            <a:rPr lang="de-DE" err="1"/>
            <a:t>than</a:t>
          </a:r>
          <a:r>
            <a:rPr lang="de-DE"/>
            <a:t> </a:t>
          </a:r>
          <a:r>
            <a:rPr lang="de-DE" err="1"/>
            <a:t>the</a:t>
          </a:r>
          <a:r>
            <a:rPr lang="de-DE"/>
            <a:t> maximum </a:t>
          </a:r>
          <a:r>
            <a:rPr lang="de-DE" err="1"/>
            <a:t>input</a:t>
          </a:r>
          <a:r>
            <a:rPr lang="de-DE"/>
            <a:t> </a:t>
          </a:r>
          <a:r>
            <a:rPr lang="de-DE" err="1"/>
            <a:t>length</a:t>
          </a:r>
          <a:r>
            <a:rPr lang="de-DE"/>
            <a:t> and </a:t>
          </a:r>
          <a:r>
            <a:rPr lang="de-DE" err="1"/>
            <a:t>short</a:t>
          </a:r>
          <a:r>
            <a:rPr lang="de-DE"/>
            <a:t> </a:t>
          </a:r>
          <a:r>
            <a:rPr lang="de-DE" err="1"/>
            <a:t>enough</a:t>
          </a:r>
          <a:r>
            <a:rPr lang="de-DE"/>
            <a:t> </a:t>
          </a:r>
          <a:r>
            <a:rPr lang="de-DE" err="1"/>
            <a:t>for</a:t>
          </a:r>
          <a:r>
            <a:rPr lang="de-DE"/>
            <a:t> </a:t>
          </a:r>
          <a:r>
            <a:rPr lang="de-DE" err="1"/>
            <a:t>your</a:t>
          </a:r>
          <a:r>
            <a:rPr lang="de-DE"/>
            <a:t> GPU RAM.</a:t>
          </a:r>
          <a:endParaRPr lang="en-GB"/>
        </a:p>
      </dgm:t>
    </dgm:pt>
    <dgm:pt modelId="{8DEF255C-4C4A-3845-B4A4-191571DF13A7}" type="parTrans" cxnId="{9CC5C8F1-F9FE-6740-A8D8-2A4B7E5D2C18}">
      <dgm:prSet/>
      <dgm:spPr/>
      <dgm:t>
        <a:bodyPr/>
        <a:lstStyle/>
        <a:p>
          <a:endParaRPr lang="en-GB"/>
        </a:p>
      </dgm:t>
    </dgm:pt>
    <dgm:pt modelId="{EFDF2380-3B45-1B44-BDFA-195629A656F2}" type="sibTrans" cxnId="{9CC5C8F1-F9FE-6740-A8D8-2A4B7E5D2C18}">
      <dgm:prSet/>
      <dgm:spPr/>
      <dgm:t>
        <a:bodyPr/>
        <a:lstStyle/>
        <a:p>
          <a:endParaRPr lang="en-GB"/>
        </a:p>
      </dgm:t>
    </dgm:pt>
    <dgm:pt modelId="{3111A281-1614-4146-97F4-86593E2B6C8B}">
      <dgm:prSet/>
      <dgm:spPr/>
      <dgm:t>
        <a:bodyPr/>
        <a:lstStyle/>
        <a:p>
          <a:r>
            <a:rPr lang="de-DE" err="1"/>
            <a:t>Why</a:t>
          </a:r>
          <a:r>
            <a:rPr lang="de-DE"/>
            <a:t> </a:t>
          </a:r>
          <a:r>
            <a:rPr lang="de-DE" err="1"/>
            <a:t>concatenate</a:t>
          </a:r>
          <a:r>
            <a:rPr lang="de-DE"/>
            <a:t> </a:t>
          </a:r>
          <a:r>
            <a:rPr lang="de-DE" err="1"/>
            <a:t>everything</a:t>
          </a:r>
          <a:r>
            <a:rPr lang="de-DE"/>
            <a:t> </a:t>
          </a:r>
          <a:r>
            <a:rPr lang="de-DE" err="1"/>
            <a:t>together</a:t>
          </a:r>
          <a:r>
            <a:rPr lang="de-DE"/>
            <a:t>? The </a:t>
          </a:r>
          <a:r>
            <a:rPr lang="de-DE" err="1"/>
            <a:t>reason</a:t>
          </a:r>
          <a:r>
            <a:rPr lang="de-DE"/>
            <a:t> </a:t>
          </a:r>
          <a:r>
            <a:rPr lang="de-DE" err="1"/>
            <a:t>is</a:t>
          </a:r>
          <a:r>
            <a:rPr lang="de-DE"/>
            <a:t> </a:t>
          </a:r>
          <a:r>
            <a:rPr lang="de-DE" err="1"/>
            <a:t>that</a:t>
          </a:r>
          <a:r>
            <a:rPr lang="de-DE"/>
            <a:t> individual </a:t>
          </a:r>
          <a:r>
            <a:rPr lang="de-DE" err="1"/>
            <a:t>examples</a:t>
          </a:r>
          <a:r>
            <a:rPr lang="de-DE"/>
            <a:t> </a:t>
          </a:r>
          <a:r>
            <a:rPr lang="de-DE" err="1"/>
            <a:t>might</a:t>
          </a:r>
          <a:r>
            <a:rPr lang="de-DE"/>
            <a:t> </a:t>
          </a:r>
          <a:r>
            <a:rPr lang="de-DE" err="1"/>
            <a:t>get</a:t>
          </a:r>
          <a:r>
            <a:rPr lang="de-DE"/>
            <a:t> </a:t>
          </a:r>
          <a:r>
            <a:rPr lang="de-DE" err="1"/>
            <a:t>truncated</a:t>
          </a:r>
          <a:r>
            <a:rPr lang="de-DE"/>
            <a:t> </a:t>
          </a:r>
          <a:r>
            <a:rPr lang="de-DE" err="1"/>
            <a:t>if</a:t>
          </a:r>
          <a:r>
            <a:rPr lang="de-DE"/>
            <a:t> </a:t>
          </a:r>
          <a:r>
            <a:rPr lang="de-DE" err="1"/>
            <a:t>they’re</a:t>
          </a:r>
          <a:r>
            <a:rPr lang="de-DE"/>
            <a:t> </a:t>
          </a:r>
          <a:r>
            <a:rPr lang="de-DE" err="1"/>
            <a:t>too</a:t>
          </a:r>
          <a:r>
            <a:rPr lang="de-DE"/>
            <a:t> </a:t>
          </a:r>
          <a:r>
            <a:rPr lang="de-DE" err="1"/>
            <a:t>long</a:t>
          </a:r>
          <a:r>
            <a:rPr lang="de-DE"/>
            <a:t>, and </a:t>
          </a:r>
          <a:r>
            <a:rPr lang="de-DE" err="1"/>
            <a:t>that</a:t>
          </a:r>
          <a:r>
            <a:rPr lang="de-DE"/>
            <a:t> </a:t>
          </a:r>
          <a:r>
            <a:rPr lang="de-DE" err="1"/>
            <a:t>would</a:t>
          </a:r>
          <a:r>
            <a:rPr lang="de-DE"/>
            <a:t> </a:t>
          </a:r>
          <a:r>
            <a:rPr lang="de-DE" err="1"/>
            <a:t>result</a:t>
          </a:r>
          <a:r>
            <a:rPr lang="de-DE"/>
            <a:t> in </a:t>
          </a:r>
          <a:r>
            <a:rPr lang="de-DE" err="1"/>
            <a:t>losing</a:t>
          </a:r>
          <a:r>
            <a:rPr lang="de-DE"/>
            <a:t> </a:t>
          </a:r>
          <a:r>
            <a:rPr lang="de-DE" err="1"/>
            <a:t>information</a:t>
          </a:r>
          <a:r>
            <a:rPr lang="de-DE"/>
            <a:t> </a:t>
          </a:r>
          <a:r>
            <a:rPr lang="de-DE" err="1"/>
            <a:t>that</a:t>
          </a:r>
          <a:r>
            <a:rPr lang="de-DE"/>
            <a:t> </a:t>
          </a:r>
          <a:r>
            <a:rPr lang="de-DE" err="1"/>
            <a:t>might</a:t>
          </a:r>
          <a:r>
            <a:rPr lang="de-DE"/>
            <a:t> </a:t>
          </a:r>
          <a:r>
            <a:rPr lang="de-DE" err="1"/>
            <a:t>be</a:t>
          </a:r>
          <a:r>
            <a:rPr lang="de-DE"/>
            <a:t> </a:t>
          </a:r>
          <a:r>
            <a:rPr lang="de-DE" err="1"/>
            <a:t>useful</a:t>
          </a:r>
          <a:r>
            <a:rPr lang="de-DE"/>
            <a:t> </a:t>
          </a:r>
          <a:r>
            <a:rPr lang="de-DE" err="1"/>
            <a:t>for</a:t>
          </a:r>
          <a:r>
            <a:rPr lang="de-DE"/>
            <a:t> </a:t>
          </a:r>
          <a:r>
            <a:rPr lang="de-DE" err="1"/>
            <a:t>the</a:t>
          </a:r>
          <a:r>
            <a:rPr lang="de-DE"/>
            <a:t> </a:t>
          </a:r>
          <a:r>
            <a:rPr lang="de-DE" err="1"/>
            <a:t>language</a:t>
          </a:r>
          <a:r>
            <a:rPr lang="de-DE"/>
            <a:t> </a:t>
          </a:r>
          <a:r>
            <a:rPr lang="de-DE" err="1"/>
            <a:t>modeling</a:t>
          </a:r>
          <a:r>
            <a:rPr lang="de-DE"/>
            <a:t> </a:t>
          </a:r>
          <a:r>
            <a:rPr lang="de-DE" err="1"/>
            <a:t>task</a:t>
          </a:r>
          <a:r>
            <a:rPr lang="de-DE"/>
            <a:t>! </a:t>
          </a:r>
          <a:endParaRPr lang="en-GB"/>
        </a:p>
      </dgm:t>
    </dgm:pt>
    <dgm:pt modelId="{BFAAA7E5-3180-E84F-AED8-1B6686A775D1}" type="parTrans" cxnId="{E092DF2C-7BE5-CE46-911D-7DE8C869E25D}">
      <dgm:prSet/>
      <dgm:spPr/>
      <dgm:t>
        <a:bodyPr/>
        <a:lstStyle/>
        <a:p>
          <a:endParaRPr lang="en-GB"/>
        </a:p>
      </dgm:t>
    </dgm:pt>
    <dgm:pt modelId="{DD185242-F4F6-DD44-A9B6-E096869E6714}" type="sibTrans" cxnId="{E092DF2C-7BE5-CE46-911D-7DE8C869E25D}">
      <dgm:prSet/>
      <dgm:spPr/>
      <dgm:t>
        <a:bodyPr/>
        <a:lstStyle/>
        <a:p>
          <a:endParaRPr lang="en-GB"/>
        </a:p>
      </dgm:t>
    </dgm:pt>
    <dgm:pt modelId="{BB9F15C5-2684-424C-8248-28C25F20611A}">
      <dgm:prSet/>
      <dgm:spPr/>
      <dgm:t>
        <a:bodyPr/>
        <a:lstStyle/>
        <a:p>
          <a:r>
            <a:rPr lang="de-DE" dirty="0" err="1"/>
            <a:t>Tokanize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using</a:t>
          </a:r>
          <a:r>
            <a:rPr lang="de-DE" dirty="0"/>
            <a:t> </a:t>
          </a:r>
          <a:r>
            <a:rPr lang="de-DE" dirty="0" err="1"/>
            <a:t>auto</a:t>
          </a:r>
          <a:r>
            <a:rPr lang="de-DE" dirty="0"/>
            <a:t> </a:t>
          </a:r>
          <a:r>
            <a:rPr lang="de-DE" dirty="0" err="1"/>
            <a:t>tokenizer</a:t>
          </a:r>
          <a:r>
            <a:rPr lang="de-DE" dirty="0"/>
            <a:t>. </a:t>
          </a:r>
          <a:endParaRPr lang="en-GB" dirty="0"/>
        </a:p>
      </dgm:t>
    </dgm:pt>
    <dgm:pt modelId="{E9CCDE31-C9F3-A640-B689-89597E6F54A6}" type="parTrans" cxnId="{4D37CBB5-60AB-1347-9EE0-3395981F8C7A}">
      <dgm:prSet/>
      <dgm:spPr/>
      <dgm:t>
        <a:bodyPr/>
        <a:lstStyle/>
        <a:p>
          <a:endParaRPr lang="en-GB"/>
        </a:p>
      </dgm:t>
    </dgm:pt>
    <dgm:pt modelId="{976A6775-9ED6-B14C-B790-D8E918D59460}" type="sibTrans" cxnId="{4D37CBB5-60AB-1347-9EE0-3395981F8C7A}">
      <dgm:prSet/>
      <dgm:spPr/>
      <dgm:t>
        <a:bodyPr/>
        <a:lstStyle/>
        <a:p>
          <a:endParaRPr lang="en-GB"/>
        </a:p>
      </dgm:t>
    </dgm:pt>
    <dgm:pt modelId="{806768E6-84D3-1544-BEFC-07364B5E9FAA}">
      <dgm:prSet/>
      <dgm:spPr/>
      <dgm:t>
        <a:bodyPr/>
        <a:lstStyle/>
        <a:p>
          <a:r>
            <a:rPr lang="de-DE" err="1"/>
            <a:t>Randomly</a:t>
          </a:r>
          <a:r>
            <a:rPr lang="de-DE"/>
            <a:t> </a:t>
          </a:r>
          <a:r>
            <a:rPr lang="de-DE" err="1"/>
            <a:t>mask</a:t>
          </a:r>
          <a:r>
            <a:rPr lang="de-DE"/>
            <a:t> 15 </a:t>
          </a:r>
          <a:r>
            <a:rPr lang="de-DE" err="1"/>
            <a:t>percent</a:t>
          </a:r>
          <a:r>
            <a:rPr lang="de-DE"/>
            <a:t> </a:t>
          </a:r>
          <a:r>
            <a:rPr lang="de-DE" err="1"/>
            <a:t>of</a:t>
          </a:r>
          <a:r>
            <a:rPr lang="de-DE"/>
            <a:t> </a:t>
          </a:r>
          <a:r>
            <a:rPr lang="de-DE" err="1"/>
            <a:t>word</a:t>
          </a:r>
          <a:r>
            <a:rPr lang="de-DE"/>
            <a:t>.</a:t>
          </a:r>
          <a:endParaRPr lang="en-GB"/>
        </a:p>
      </dgm:t>
    </dgm:pt>
    <dgm:pt modelId="{ADA4643B-815B-1743-8B93-FE8A29FB0603}" type="parTrans" cxnId="{6444FEB6-7CB0-B240-98A1-51A0BD6B6A24}">
      <dgm:prSet/>
      <dgm:spPr/>
      <dgm:t>
        <a:bodyPr/>
        <a:lstStyle/>
        <a:p>
          <a:endParaRPr lang="en-GB"/>
        </a:p>
      </dgm:t>
    </dgm:pt>
    <dgm:pt modelId="{5F736A30-DC32-4D41-8C99-A6CF77821EB8}" type="sibTrans" cxnId="{6444FEB6-7CB0-B240-98A1-51A0BD6B6A24}">
      <dgm:prSet/>
      <dgm:spPr/>
      <dgm:t>
        <a:bodyPr/>
        <a:lstStyle/>
        <a:p>
          <a:endParaRPr lang="en-GB"/>
        </a:p>
      </dgm:t>
    </dgm:pt>
    <dgm:pt modelId="{9B74CDF0-B375-4D4A-B6CC-57EB1D425D43}" type="pres">
      <dgm:prSet presAssocID="{0A98940F-64A0-B74C-AD82-69C6484B3D4F}" presName="linearFlow" presStyleCnt="0">
        <dgm:presLayoutVars>
          <dgm:dir/>
          <dgm:animLvl val="lvl"/>
          <dgm:resizeHandles val="exact"/>
        </dgm:presLayoutVars>
      </dgm:prSet>
      <dgm:spPr/>
    </dgm:pt>
    <dgm:pt modelId="{63010AFA-0587-E449-B604-4AE715B37FC4}" type="pres">
      <dgm:prSet presAssocID="{32163AE3-8BA3-ED43-A166-94E99AFB2145}" presName="composite" presStyleCnt="0"/>
      <dgm:spPr/>
    </dgm:pt>
    <dgm:pt modelId="{A0DD41BC-A944-A841-A725-E92C98086E15}" type="pres">
      <dgm:prSet presAssocID="{32163AE3-8BA3-ED43-A166-94E99AFB214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4BB5108-523F-E14A-9EA1-005CFB421227}" type="pres">
      <dgm:prSet presAssocID="{32163AE3-8BA3-ED43-A166-94E99AFB2145}" presName="descendantText" presStyleLbl="alignAcc1" presStyleIdx="0" presStyleCnt="5">
        <dgm:presLayoutVars>
          <dgm:bulletEnabled val="1"/>
        </dgm:presLayoutVars>
      </dgm:prSet>
      <dgm:spPr/>
    </dgm:pt>
    <dgm:pt modelId="{F5C901CD-6B4D-1940-B827-AEE07972B62A}" type="pres">
      <dgm:prSet presAssocID="{6B28962F-47B7-D143-BFF2-A0E8F92CC7A2}" presName="sp" presStyleCnt="0"/>
      <dgm:spPr/>
    </dgm:pt>
    <dgm:pt modelId="{DC2D35BD-D104-F04B-9AE0-24BF5FCE7D31}" type="pres">
      <dgm:prSet presAssocID="{9E492E2E-BADD-6E4A-8EFB-C3E90E05605B}" presName="composite" presStyleCnt="0"/>
      <dgm:spPr/>
    </dgm:pt>
    <dgm:pt modelId="{696EAE18-8332-1340-BA6F-4A9C345FA88D}" type="pres">
      <dgm:prSet presAssocID="{9E492E2E-BADD-6E4A-8EFB-C3E90E05605B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E8A1988-7AFD-4F4B-A8EC-E1AB3CF62D1A}" type="pres">
      <dgm:prSet presAssocID="{9E492E2E-BADD-6E4A-8EFB-C3E90E05605B}" presName="descendantText" presStyleLbl="alignAcc1" presStyleIdx="1" presStyleCnt="5">
        <dgm:presLayoutVars>
          <dgm:bulletEnabled val="1"/>
        </dgm:presLayoutVars>
      </dgm:prSet>
      <dgm:spPr/>
    </dgm:pt>
    <dgm:pt modelId="{6BDA74FF-BB30-6F4B-B9CF-08ECEB2F2C00}" type="pres">
      <dgm:prSet presAssocID="{B16C6A75-16ED-8843-A2AF-1D4D77767982}" presName="sp" presStyleCnt="0"/>
      <dgm:spPr/>
    </dgm:pt>
    <dgm:pt modelId="{646A08ED-FE1B-1E4C-A1EF-A7BF7B7BE0CB}" type="pres">
      <dgm:prSet presAssocID="{2F410D94-3CC9-194A-9C3F-32DA496AF763}" presName="composite" presStyleCnt="0"/>
      <dgm:spPr/>
    </dgm:pt>
    <dgm:pt modelId="{224252D3-C118-C94C-A16B-C1B65315FE10}" type="pres">
      <dgm:prSet presAssocID="{2F410D94-3CC9-194A-9C3F-32DA496AF76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3FC58D1-4DD1-9249-AABF-8C8AC689AF79}" type="pres">
      <dgm:prSet presAssocID="{2F410D94-3CC9-194A-9C3F-32DA496AF763}" presName="descendantText" presStyleLbl="alignAcc1" presStyleIdx="2" presStyleCnt="5">
        <dgm:presLayoutVars>
          <dgm:bulletEnabled val="1"/>
        </dgm:presLayoutVars>
      </dgm:prSet>
      <dgm:spPr/>
    </dgm:pt>
    <dgm:pt modelId="{63182511-FF52-7F45-825A-D7069C93766D}" type="pres">
      <dgm:prSet presAssocID="{228CBD71-B9A1-E14D-82D2-22730E38DC1F}" presName="sp" presStyleCnt="0"/>
      <dgm:spPr/>
    </dgm:pt>
    <dgm:pt modelId="{C81960E9-9889-3346-8DF0-C9FCCA0D7E78}" type="pres">
      <dgm:prSet presAssocID="{621AE706-418E-3644-A7D2-157702C27CBE}" presName="composite" presStyleCnt="0"/>
      <dgm:spPr/>
    </dgm:pt>
    <dgm:pt modelId="{A753AFBD-C392-094E-966C-708EB80DD0B1}" type="pres">
      <dgm:prSet presAssocID="{621AE706-418E-3644-A7D2-157702C27CBE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8D54622-1D56-CC41-88A0-D8C2CCAE7C47}" type="pres">
      <dgm:prSet presAssocID="{621AE706-418E-3644-A7D2-157702C27CBE}" presName="descendantText" presStyleLbl="alignAcc1" presStyleIdx="3" presStyleCnt="5">
        <dgm:presLayoutVars>
          <dgm:bulletEnabled val="1"/>
        </dgm:presLayoutVars>
      </dgm:prSet>
      <dgm:spPr/>
    </dgm:pt>
    <dgm:pt modelId="{05C25C4D-D414-1841-994F-011996A944F5}" type="pres">
      <dgm:prSet presAssocID="{9B5250C4-239C-1046-8AAF-74CD97A75270}" presName="sp" presStyleCnt="0"/>
      <dgm:spPr/>
    </dgm:pt>
    <dgm:pt modelId="{39637E60-CDDA-2041-B009-3A5EC422F3D4}" type="pres">
      <dgm:prSet presAssocID="{FBC41A96-5BC9-8141-B8FA-CCFA6C506F09}" presName="composite" presStyleCnt="0"/>
      <dgm:spPr/>
    </dgm:pt>
    <dgm:pt modelId="{6AB50C58-F3A8-3B4D-B590-406464120458}" type="pres">
      <dgm:prSet presAssocID="{FBC41A96-5BC9-8141-B8FA-CCFA6C506F09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41164112-46FF-2E48-851C-FC51B7F92422}" type="pres">
      <dgm:prSet presAssocID="{FBC41A96-5BC9-8141-B8FA-CCFA6C506F09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68F4610E-2DA2-FB45-B97A-017DF6100CB9}" srcId="{0A98940F-64A0-B74C-AD82-69C6484B3D4F}" destId="{FBC41A96-5BC9-8141-B8FA-CCFA6C506F09}" srcOrd="4" destOrd="0" parTransId="{CB91FF17-EFA2-6B4F-9517-B1B5F0029593}" sibTransId="{F8ED92D0-EA3B-F240-B54B-D7133AFC11E5}"/>
    <dgm:cxn modelId="{27AE320F-7E53-194D-8D4A-10D73BF5A7C4}" type="presOf" srcId="{2F410D94-3CC9-194A-9C3F-32DA496AF763}" destId="{224252D3-C118-C94C-A16B-C1B65315FE10}" srcOrd="0" destOrd="0" presId="urn:microsoft.com/office/officeart/2005/8/layout/chevron2"/>
    <dgm:cxn modelId="{E092DF2C-7BE5-CE46-911D-7DE8C869E25D}" srcId="{2F410D94-3CC9-194A-9C3F-32DA496AF763}" destId="{3111A281-1614-4146-97F4-86593E2B6C8B}" srcOrd="0" destOrd="0" parTransId="{BFAAA7E5-3180-E84F-AED8-1B6686A775D1}" sibTransId="{DD185242-F4F6-DD44-A9B6-E096869E6714}"/>
    <dgm:cxn modelId="{4206023D-2969-0A47-9D20-65D2DD229D46}" srcId="{0A98940F-64A0-B74C-AD82-69C6484B3D4F}" destId="{621AE706-418E-3644-A7D2-157702C27CBE}" srcOrd="3" destOrd="0" parTransId="{C3E187F7-C32B-B44F-84B6-56827515E9D2}" sibTransId="{9B5250C4-239C-1046-8AAF-74CD97A75270}"/>
    <dgm:cxn modelId="{73A5563D-8EB6-4C43-8A0C-F03469CC6460}" type="presOf" srcId="{806768E6-84D3-1544-BEFC-07364B5E9FAA}" destId="{41164112-46FF-2E48-851C-FC51B7F92422}" srcOrd="0" destOrd="0" presId="urn:microsoft.com/office/officeart/2005/8/layout/chevron2"/>
    <dgm:cxn modelId="{6FE11059-C4FC-5745-933C-30058EB1105B}" srcId="{0A98940F-64A0-B74C-AD82-69C6484B3D4F}" destId="{2F410D94-3CC9-194A-9C3F-32DA496AF763}" srcOrd="2" destOrd="0" parTransId="{D334D713-5A1F-5E4C-BABF-C50331B5F377}" sibTransId="{228CBD71-B9A1-E14D-82D2-22730E38DC1F}"/>
    <dgm:cxn modelId="{8DCE0E75-233A-2B41-B41E-CF2C4BBD5B43}" srcId="{0A98940F-64A0-B74C-AD82-69C6484B3D4F}" destId="{32163AE3-8BA3-ED43-A166-94E99AFB2145}" srcOrd="0" destOrd="0" parTransId="{69568859-D349-B841-A715-A1D8787023E9}" sibTransId="{6B28962F-47B7-D143-BFF2-A0E8F92CC7A2}"/>
    <dgm:cxn modelId="{629D3780-C078-EE4F-B133-A37E2991BA63}" type="presOf" srcId="{FBC41A96-5BC9-8141-B8FA-CCFA6C506F09}" destId="{6AB50C58-F3A8-3B4D-B590-406464120458}" srcOrd="0" destOrd="0" presId="urn:microsoft.com/office/officeart/2005/8/layout/chevron2"/>
    <dgm:cxn modelId="{12E8918A-D365-1245-9A4C-DFBFCA0A620C}" type="presOf" srcId="{9E492E2E-BADD-6E4A-8EFB-C3E90E05605B}" destId="{696EAE18-8332-1340-BA6F-4A9C345FA88D}" srcOrd="0" destOrd="0" presId="urn:microsoft.com/office/officeart/2005/8/layout/chevron2"/>
    <dgm:cxn modelId="{D410BA9B-8BA4-7A4D-8A14-F979C10C5A28}" srcId="{32163AE3-8BA3-ED43-A166-94E99AFB2145}" destId="{B554F4CE-6949-4D4E-9566-1A1E52621046}" srcOrd="0" destOrd="0" parTransId="{C5CF10A1-F351-8343-94AB-D66C259F714A}" sibTransId="{64885B32-E23F-E74C-A9B0-4EF8F6BABDBF}"/>
    <dgm:cxn modelId="{A47E00A1-0DF8-F440-BE02-1986896F5720}" type="presOf" srcId="{32163AE3-8BA3-ED43-A166-94E99AFB2145}" destId="{A0DD41BC-A944-A841-A725-E92C98086E15}" srcOrd="0" destOrd="0" presId="urn:microsoft.com/office/officeart/2005/8/layout/chevron2"/>
    <dgm:cxn modelId="{140998A4-54A4-AB49-9185-FE0356142820}" type="presOf" srcId="{3111A281-1614-4146-97F4-86593E2B6C8B}" destId="{73FC58D1-4DD1-9249-AABF-8C8AC689AF79}" srcOrd="0" destOrd="0" presId="urn:microsoft.com/office/officeart/2005/8/layout/chevron2"/>
    <dgm:cxn modelId="{132327A7-01C5-B540-B07D-F94E141ECC3B}" type="presOf" srcId="{EA9E5E1C-5C71-FE4D-8EB2-0A3EE4E02B69}" destId="{AE8A1988-7AFD-4F4B-A8EC-E1AB3CF62D1A}" srcOrd="0" destOrd="0" presId="urn:microsoft.com/office/officeart/2005/8/layout/chevron2"/>
    <dgm:cxn modelId="{83B107AD-6565-8A49-8FC2-AC41946F79F0}" type="presOf" srcId="{0A98940F-64A0-B74C-AD82-69C6484B3D4F}" destId="{9B74CDF0-B375-4D4A-B6CC-57EB1D425D43}" srcOrd="0" destOrd="0" presId="urn:microsoft.com/office/officeart/2005/8/layout/chevron2"/>
    <dgm:cxn modelId="{09DC91B2-DD5E-B346-8D29-8A97619B70D0}" srcId="{0A98940F-64A0-B74C-AD82-69C6484B3D4F}" destId="{9E492E2E-BADD-6E4A-8EFB-C3E90E05605B}" srcOrd="1" destOrd="0" parTransId="{59F2D2C5-33C2-714F-B1B6-A69A31F274BA}" sibTransId="{B16C6A75-16ED-8843-A2AF-1D4D77767982}"/>
    <dgm:cxn modelId="{4D37CBB5-60AB-1347-9EE0-3395981F8C7A}" srcId="{621AE706-418E-3644-A7D2-157702C27CBE}" destId="{BB9F15C5-2684-424C-8248-28C25F20611A}" srcOrd="0" destOrd="0" parTransId="{E9CCDE31-C9F3-A640-B689-89597E6F54A6}" sibTransId="{976A6775-9ED6-B14C-B790-D8E918D59460}"/>
    <dgm:cxn modelId="{6444FEB6-7CB0-B240-98A1-51A0BD6B6A24}" srcId="{FBC41A96-5BC9-8141-B8FA-CCFA6C506F09}" destId="{806768E6-84D3-1544-BEFC-07364B5E9FAA}" srcOrd="0" destOrd="0" parTransId="{ADA4643B-815B-1743-8B93-FE8A29FB0603}" sibTransId="{5F736A30-DC32-4D41-8C99-A6CF77821EB8}"/>
    <dgm:cxn modelId="{46277FC4-A7E7-2B4C-A188-B74A08B71069}" type="presOf" srcId="{B554F4CE-6949-4D4E-9566-1A1E52621046}" destId="{D4BB5108-523F-E14A-9EA1-005CFB421227}" srcOrd="0" destOrd="0" presId="urn:microsoft.com/office/officeart/2005/8/layout/chevron2"/>
    <dgm:cxn modelId="{9CC5C8F1-F9FE-6740-A8D8-2A4B7E5D2C18}" srcId="{9E492E2E-BADD-6E4A-8EFB-C3E90E05605B}" destId="{EA9E5E1C-5C71-FE4D-8EB2-0A3EE4E02B69}" srcOrd="0" destOrd="0" parTransId="{8DEF255C-4C4A-3845-B4A4-191571DF13A7}" sibTransId="{EFDF2380-3B45-1B44-BDFA-195629A656F2}"/>
    <dgm:cxn modelId="{5F6E40F3-6BBC-C44C-913A-A1450EC70183}" type="presOf" srcId="{BB9F15C5-2684-424C-8248-28C25F20611A}" destId="{E8D54622-1D56-CC41-88A0-D8C2CCAE7C47}" srcOrd="0" destOrd="0" presId="urn:microsoft.com/office/officeart/2005/8/layout/chevron2"/>
    <dgm:cxn modelId="{D44FD5FE-2DE2-844F-A702-E371A9AB669D}" type="presOf" srcId="{621AE706-418E-3644-A7D2-157702C27CBE}" destId="{A753AFBD-C392-094E-966C-708EB80DD0B1}" srcOrd="0" destOrd="0" presId="urn:microsoft.com/office/officeart/2005/8/layout/chevron2"/>
    <dgm:cxn modelId="{1CA3CFB3-08FB-534E-A644-A3CFFC8BFC38}" type="presParOf" srcId="{9B74CDF0-B375-4D4A-B6CC-57EB1D425D43}" destId="{63010AFA-0587-E449-B604-4AE715B37FC4}" srcOrd="0" destOrd="0" presId="urn:microsoft.com/office/officeart/2005/8/layout/chevron2"/>
    <dgm:cxn modelId="{95214929-61CD-6E49-8300-6A546FE69787}" type="presParOf" srcId="{63010AFA-0587-E449-B604-4AE715B37FC4}" destId="{A0DD41BC-A944-A841-A725-E92C98086E15}" srcOrd="0" destOrd="0" presId="urn:microsoft.com/office/officeart/2005/8/layout/chevron2"/>
    <dgm:cxn modelId="{0691F430-A6C4-B541-910B-FE51BA9DA49F}" type="presParOf" srcId="{63010AFA-0587-E449-B604-4AE715B37FC4}" destId="{D4BB5108-523F-E14A-9EA1-005CFB421227}" srcOrd="1" destOrd="0" presId="urn:microsoft.com/office/officeart/2005/8/layout/chevron2"/>
    <dgm:cxn modelId="{CB43EF43-D8BF-D349-86FB-45E3122C7DFF}" type="presParOf" srcId="{9B74CDF0-B375-4D4A-B6CC-57EB1D425D43}" destId="{F5C901CD-6B4D-1940-B827-AEE07972B62A}" srcOrd="1" destOrd="0" presId="urn:microsoft.com/office/officeart/2005/8/layout/chevron2"/>
    <dgm:cxn modelId="{77CE2F99-210E-9444-BE37-768AF1F3B8B0}" type="presParOf" srcId="{9B74CDF0-B375-4D4A-B6CC-57EB1D425D43}" destId="{DC2D35BD-D104-F04B-9AE0-24BF5FCE7D31}" srcOrd="2" destOrd="0" presId="urn:microsoft.com/office/officeart/2005/8/layout/chevron2"/>
    <dgm:cxn modelId="{FC54140B-1199-BD44-9945-F26D31878001}" type="presParOf" srcId="{DC2D35BD-D104-F04B-9AE0-24BF5FCE7D31}" destId="{696EAE18-8332-1340-BA6F-4A9C345FA88D}" srcOrd="0" destOrd="0" presId="urn:microsoft.com/office/officeart/2005/8/layout/chevron2"/>
    <dgm:cxn modelId="{0003A14E-A8C1-7747-9205-265267598CCF}" type="presParOf" srcId="{DC2D35BD-D104-F04B-9AE0-24BF5FCE7D31}" destId="{AE8A1988-7AFD-4F4B-A8EC-E1AB3CF62D1A}" srcOrd="1" destOrd="0" presId="urn:microsoft.com/office/officeart/2005/8/layout/chevron2"/>
    <dgm:cxn modelId="{C3193AD7-E4FB-054A-9CE5-668CFCD9EABF}" type="presParOf" srcId="{9B74CDF0-B375-4D4A-B6CC-57EB1D425D43}" destId="{6BDA74FF-BB30-6F4B-B9CF-08ECEB2F2C00}" srcOrd="3" destOrd="0" presId="urn:microsoft.com/office/officeart/2005/8/layout/chevron2"/>
    <dgm:cxn modelId="{893767A8-4872-A947-B98E-9D1B556DD66D}" type="presParOf" srcId="{9B74CDF0-B375-4D4A-B6CC-57EB1D425D43}" destId="{646A08ED-FE1B-1E4C-A1EF-A7BF7B7BE0CB}" srcOrd="4" destOrd="0" presId="urn:microsoft.com/office/officeart/2005/8/layout/chevron2"/>
    <dgm:cxn modelId="{C1E9C40A-F5E5-AE45-8785-03E786436D41}" type="presParOf" srcId="{646A08ED-FE1B-1E4C-A1EF-A7BF7B7BE0CB}" destId="{224252D3-C118-C94C-A16B-C1B65315FE10}" srcOrd="0" destOrd="0" presId="urn:microsoft.com/office/officeart/2005/8/layout/chevron2"/>
    <dgm:cxn modelId="{0CE04A8F-C85F-D84D-811C-D9E17BAC1E4D}" type="presParOf" srcId="{646A08ED-FE1B-1E4C-A1EF-A7BF7B7BE0CB}" destId="{73FC58D1-4DD1-9249-AABF-8C8AC689AF79}" srcOrd="1" destOrd="0" presId="urn:microsoft.com/office/officeart/2005/8/layout/chevron2"/>
    <dgm:cxn modelId="{5E4F117C-271E-C04D-BAF8-57297869509F}" type="presParOf" srcId="{9B74CDF0-B375-4D4A-B6CC-57EB1D425D43}" destId="{63182511-FF52-7F45-825A-D7069C93766D}" srcOrd="5" destOrd="0" presId="urn:microsoft.com/office/officeart/2005/8/layout/chevron2"/>
    <dgm:cxn modelId="{6FB6E8D8-69F0-4948-A90B-B5E627963E38}" type="presParOf" srcId="{9B74CDF0-B375-4D4A-B6CC-57EB1D425D43}" destId="{C81960E9-9889-3346-8DF0-C9FCCA0D7E78}" srcOrd="6" destOrd="0" presId="urn:microsoft.com/office/officeart/2005/8/layout/chevron2"/>
    <dgm:cxn modelId="{A7797BB9-AC14-3F45-949E-2FC81139AE8B}" type="presParOf" srcId="{C81960E9-9889-3346-8DF0-C9FCCA0D7E78}" destId="{A753AFBD-C392-094E-966C-708EB80DD0B1}" srcOrd="0" destOrd="0" presId="urn:microsoft.com/office/officeart/2005/8/layout/chevron2"/>
    <dgm:cxn modelId="{FBA0C085-2899-9D49-932C-0E7C6C1D7095}" type="presParOf" srcId="{C81960E9-9889-3346-8DF0-C9FCCA0D7E78}" destId="{E8D54622-1D56-CC41-88A0-D8C2CCAE7C47}" srcOrd="1" destOrd="0" presId="urn:microsoft.com/office/officeart/2005/8/layout/chevron2"/>
    <dgm:cxn modelId="{88500590-5C94-9843-9FAA-10876FE5272C}" type="presParOf" srcId="{9B74CDF0-B375-4D4A-B6CC-57EB1D425D43}" destId="{05C25C4D-D414-1841-994F-011996A944F5}" srcOrd="7" destOrd="0" presId="urn:microsoft.com/office/officeart/2005/8/layout/chevron2"/>
    <dgm:cxn modelId="{CA06767C-BD63-C442-9564-B42A7F933E02}" type="presParOf" srcId="{9B74CDF0-B375-4D4A-B6CC-57EB1D425D43}" destId="{39637E60-CDDA-2041-B009-3A5EC422F3D4}" srcOrd="8" destOrd="0" presId="urn:microsoft.com/office/officeart/2005/8/layout/chevron2"/>
    <dgm:cxn modelId="{79449488-889D-0A4F-8A29-27EE6382A561}" type="presParOf" srcId="{39637E60-CDDA-2041-B009-3A5EC422F3D4}" destId="{6AB50C58-F3A8-3B4D-B590-406464120458}" srcOrd="0" destOrd="0" presId="urn:microsoft.com/office/officeart/2005/8/layout/chevron2"/>
    <dgm:cxn modelId="{4EC57175-B692-434E-AE6D-B96157C0B165}" type="presParOf" srcId="{39637E60-CDDA-2041-B009-3A5EC422F3D4}" destId="{41164112-46FF-2E48-851C-FC51B7F9242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E120B3AD-7E3B-BF4A-93E3-675F5C6D9F0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3FEA5EB8-A57B-554F-9F0B-9CF90B53FFF3}">
      <dgm:prSet/>
      <dgm:spPr/>
      <dgm:t>
        <a:bodyPr/>
        <a:lstStyle/>
        <a:p>
          <a:r>
            <a:rPr lang="en-US" b="1" dirty="0"/>
            <a:t>Broadly speaking, which of the following best describe your mood and/or how you have felt in the past week. Please select all that apply &lt;mask&gt;.</a:t>
          </a:r>
          <a:endParaRPr lang="en-DE" dirty="0"/>
        </a:p>
      </dgm:t>
    </dgm:pt>
    <dgm:pt modelId="{C4EB4034-0B6F-5143-A647-2B5AC418A6DF}" type="parTrans" cxnId="{1F870885-95B6-3A48-9A24-1311412916D2}">
      <dgm:prSet/>
      <dgm:spPr/>
      <dgm:t>
        <a:bodyPr/>
        <a:lstStyle/>
        <a:p>
          <a:endParaRPr lang="en-GB"/>
        </a:p>
      </dgm:t>
    </dgm:pt>
    <dgm:pt modelId="{AEA0EF3D-E289-0741-8A93-8D50C572C041}" type="sibTrans" cxnId="{1F870885-95B6-3A48-9A24-1311412916D2}">
      <dgm:prSet/>
      <dgm:spPr/>
      <dgm:t>
        <a:bodyPr/>
        <a:lstStyle/>
        <a:p>
          <a:endParaRPr lang="en-GB"/>
        </a:p>
      </dgm:t>
    </dgm:pt>
    <dgm:pt modelId="{63EC415E-4742-714C-BA4A-839DF1B05108}" type="pres">
      <dgm:prSet presAssocID="{E120B3AD-7E3B-BF4A-93E3-675F5C6D9F0D}" presName="linear" presStyleCnt="0">
        <dgm:presLayoutVars>
          <dgm:animLvl val="lvl"/>
          <dgm:resizeHandles val="exact"/>
        </dgm:presLayoutVars>
      </dgm:prSet>
      <dgm:spPr/>
    </dgm:pt>
    <dgm:pt modelId="{52CC350F-73AC-B142-99AD-9B84D1C65397}" type="pres">
      <dgm:prSet presAssocID="{3FEA5EB8-A57B-554F-9F0B-9CF90B53FFF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F870885-95B6-3A48-9A24-1311412916D2}" srcId="{E120B3AD-7E3B-BF4A-93E3-675F5C6D9F0D}" destId="{3FEA5EB8-A57B-554F-9F0B-9CF90B53FFF3}" srcOrd="0" destOrd="0" parTransId="{C4EB4034-0B6F-5143-A647-2B5AC418A6DF}" sibTransId="{AEA0EF3D-E289-0741-8A93-8D50C572C041}"/>
    <dgm:cxn modelId="{B26AA58B-C6AA-0849-8D92-72B63B8D0876}" type="presOf" srcId="{E120B3AD-7E3B-BF4A-93E3-675F5C6D9F0D}" destId="{63EC415E-4742-714C-BA4A-839DF1B05108}" srcOrd="0" destOrd="0" presId="urn:microsoft.com/office/officeart/2005/8/layout/vList2"/>
    <dgm:cxn modelId="{CEF8D391-57AD-0440-8EBD-34BA813757F4}" type="presOf" srcId="{3FEA5EB8-A57B-554F-9F0B-9CF90B53FFF3}" destId="{52CC350F-73AC-B142-99AD-9B84D1C65397}" srcOrd="0" destOrd="0" presId="urn:microsoft.com/office/officeart/2005/8/layout/vList2"/>
    <dgm:cxn modelId="{D95E00A6-0E31-F141-9BCD-A708DB1CCAE6}" type="presParOf" srcId="{63EC415E-4742-714C-BA4A-839DF1B05108}" destId="{52CC350F-73AC-B142-99AD-9B84D1C653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70026B3F-E8A0-0543-860A-6D7AE6A8FCF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CEAF450-1CCB-F44E-B5CF-160663F0448E}">
      <dgm:prSet/>
      <dgm:spPr/>
      <dgm:t>
        <a:bodyPr/>
        <a:lstStyle/>
        <a:p>
          <a:r>
            <a:rPr lang="en-US" dirty="0"/>
            <a:t>Still </a:t>
          </a:r>
          <a:r>
            <a:rPr lang="en-US" b="1" dirty="0"/>
            <a:t>dependent on the query</a:t>
          </a:r>
          <a:r>
            <a:rPr lang="en-US" dirty="0"/>
            <a:t>. A slight change is query can give a completely different results.</a:t>
          </a:r>
          <a:endParaRPr lang="en-DE" dirty="0"/>
        </a:p>
      </dgm:t>
    </dgm:pt>
    <dgm:pt modelId="{52D98EA2-799D-4B4D-BEF7-D4B80A6C0E06}" type="parTrans" cxnId="{95954828-8497-F54A-8587-11656847F68A}">
      <dgm:prSet/>
      <dgm:spPr/>
      <dgm:t>
        <a:bodyPr/>
        <a:lstStyle/>
        <a:p>
          <a:endParaRPr lang="en-GB"/>
        </a:p>
      </dgm:t>
    </dgm:pt>
    <dgm:pt modelId="{FDB2CFCE-77B1-C24B-AAE2-835874E672EA}" type="sibTrans" cxnId="{95954828-8497-F54A-8587-11656847F68A}">
      <dgm:prSet/>
      <dgm:spPr/>
      <dgm:t>
        <a:bodyPr/>
        <a:lstStyle/>
        <a:p>
          <a:endParaRPr lang="en-GB"/>
        </a:p>
      </dgm:t>
    </dgm:pt>
    <dgm:pt modelId="{C57A0FB0-CEA5-AB4A-9D6F-48054B0F2488}">
      <dgm:prSet/>
      <dgm:spPr/>
      <dgm:t>
        <a:bodyPr/>
        <a:lstStyle/>
        <a:p>
          <a:r>
            <a:rPr lang="en-US"/>
            <a:t>Both result have some amount of </a:t>
          </a:r>
          <a:r>
            <a:rPr lang="en-US" b="1"/>
            <a:t>time lag</a:t>
          </a:r>
          <a:r>
            <a:rPr lang="en-US"/>
            <a:t>. The lag between actual emotion and time survey result come or the time the model train and adapt according to the emotion can be varied. </a:t>
          </a:r>
          <a:endParaRPr lang="en-DE"/>
        </a:p>
      </dgm:t>
    </dgm:pt>
    <dgm:pt modelId="{63F80D92-8C85-C641-8BE2-73740BC27B57}" type="parTrans" cxnId="{4013B647-A6D2-7244-BBE2-F618DDABC905}">
      <dgm:prSet/>
      <dgm:spPr/>
      <dgm:t>
        <a:bodyPr/>
        <a:lstStyle/>
        <a:p>
          <a:endParaRPr lang="en-GB"/>
        </a:p>
      </dgm:t>
    </dgm:pt>
    <dgm:pt modelId="{6EE2F4BF-2948-8741-A441-72E91EFFB94E}" type="sibTrans" cxnId="{4013B647-A6D2-7244-BBE2-F618DDABC905}">
      <dgm:prSet/>
      <dgm:spPr/>
      <dgm:t>
        <a:bodyPr/>
        <a:lstStyle/>
        <a:p>
          <a:endParaRPr lang="en-GB"/>
        </a:p>
      </dgm:t>
    </dgm:pt>
    <dgm:pt modelId="{1E85E02E-57C8-2042-A237-7F3015DB6CA6}">
      <dgm:prSet/>
      <dgm:spPr/>
      <dgm:t>
        <a:bodyPr/>
        <a:lstStyle/>
        <a:p>
          <a:r>
            <a:rPr lang="en-US" b="1" dirty="0"/>
            <a:t>Result is not consistent </a:t>
          </a:r>
          <a:r>
            <a:rPr lang="en-US" dirty="0"/>
            <a:t>with all query. It is giving quite similar result for some variable,  but for other variable it is way different from the survey result. </a:t>
          </a:r>
          <a:endParaRPr lang="en-DE" dirty="0"/>
        </a:p>
      </dgm:t>
    </dgm:pt>
    <dgm:pt modelId="{CE943935-00DF-AD4B-8459-83E544A530C2}" type="parTrans" cxnId="{8C6DC3A9-95F5-1646-94A3-656F30B43CA5}">
      <dgm:prSet/>
      <dgm:spPr/>
      <dgm:t>
        <a:bodyPr/>
        <a:lstStyle/>
        <a:p>
          <a:endParaRPr lang="en-GB"/>
        </a:p>
      </dgm:t>
    </dgm:pt>
    <dgm:pt modelId="{4D0C7CE3-8C5D-994A-81F8-36EB19A1E495}" type="sibTrans" cxnId="{8C6DC3A9-95F5-1646-94A3-656F30B43CA5}">
      <dgm:prSet/>
      <dgm:spPr/>
      <dgm:t>
        <a:bodyPr/>
        <a:lstStyle/>
        <a:p>
          <a:endParaRPr lang="en-GB"/>
        </a:p>
      </dgm:t>
    </dgm:pt>
    <dgm:pt modelId="{00B9110E-39A9-854B-AB67-F971FEB23C00}">
      <dgm:prSet/>
      <dgm:spPr/>
      <dgm:t>
        <a:bodyPr/>
        <a:lstStyle/>
        <a:p>
          <a:r>
            <a:rPr lang="en-US"/>
            <a:t>If it has been working for </a:t>
          </a:r>
          <a:r>
            <a:rPr lang="en-US" b="1"/>
            <a:t>one survey</a:t>
          </a:r>
          <a:r>
            <a:rPr lang="en-US"/>
            <a:t>, it is not certain that it going to work for </a:t>
          </a:r>
          <a:r>
            <a:rPr lang="en-US" b="1"/>
            <a:t>another survey</a:t>
          </a:r>
          <a:r>
            <a:rPr lang="en-US"/>
            <a:t>.</a:t>
          </a:r>
          <a:endParaRPr lang="en-DE"/>
        </a:p>
      </dgm:t>
    </dgm:pt>
    <dgm:pt modelId="{CF633218-08C0-1147-8B2A-D1658399E7FE}" type="parTrans" cxnId="{042DF73A-FFC5-9F4A-8693-4C4A1F43873B}">
      <dgm:prSet/>
      <dgm:spPr/>
      <dgm:t>
        <a:bodyPr/>
        <a:lstStyle/>
        <a:p>
          <a:endParaRPr lang="en-GB"/>
        </a:p>
      </dgm:t>
    </dgm:pt>
    <dgm:pt modelId="{004768DE-A730-9340-954E-E20F6596D27C}" type="sibTrans" cxnId="{042DF73A-FFC5-9F4A-8693-4C4A1F43873B}">
      <dgm:prSet/>
      <dgm:spPr/>
      <dgm:t>
        <a:bodyPr/>
        <a:lstStyle/>
        <a:p>
          <a:endParaRPr lang="en-GB"/>
        </a:p>
      </dgm:t>
    </dgm:pt>
    <dgm:pt modelId="{E73F300F-4592-A84B-B1CD-99CFAE198734}" type="pres">
      <dgm:prSet presAssocID="{70026B3F-E8A0-0543-860A-6D7AE6A8FCFD}" presName="vert0" presStyleCnt="0">
        <dgm:presLayoutVars>
          <dgm:dir/>
          <dgm:animOne val="branch"/>
          <dgm:animLvl val="lvl"/>
        </dgm:presLayoutVars>
      </dgm:prSet>
      <dgm:spPr/>
    </dgm:pt>
    <dgm:pt modelId="{F6C4724D-8AFC-314F-9154-A54F98F61B37}" type="pres">
      <dgm:prSet presAssocID="{1CEAF450-1CCB-F44E-B5CF-160663F0448E}" presName="thickLine" presStyleLbl="alignNode1" presStyleIdx="0" presStyleCnt="4"/>
      <dgm:spPr/>
    </dgm:pt>
    <dgm:pt modelId="{85E47E87-20B1-114A-A57D-75DAE9064CBE}" type="pres">
      <dgm:prSet presAssocID="{1CEAF450-1CCB-F44E-B5CF-160663F0448E}" presName="horz1" presStyleCnt="0"/>
      <dgm:spPr/>
    </dgm:pt>
    <dgm:pt modelId="{363C1760-F1F5-314E-A7A7-888B5531AD1E}" type="pres">
      <dgm:prSet presAssocID="{1CEAF450-1CCB-F44E-B5CF-160663F0448E}" presName="tx1" presStyleLbl="revTx" presStyleIdx="0" presStyleCnt="4"/>
      <dgm:spPr/>
    </dgm:pt>
    <dgm:pt modelId="{89E2C01B-50EE-724E-AFE4-A5CE3B574CB9}" type="pres">
      <dgm:prSet presAssocID="{1CEAF450-1CCB-F44E-B5CF-160663F0448E}" presName="vert1" presStyleCnt="0"/>
      <dgm:spPr/>
    </dgm:pt>
    <dgm:pt modelId="{011DB02A-6669-5E46-9A30-8255A49B3699}" type="pres">
      <dgm:prSet presAssocID="{C57A0FB0-CEA5-AB4A-9D6F-48054B0F2488}" presName="thickLine" presStyleLbl="alignNode1" presStyleIdx="1" presStyleCnt="4"/>
      <dgm:spPr/>
    </dgm:pt>
    <dgm:pt modelId="{BBAAAB5A-0919-D64B-BF72-C245C917D1CB}" type="pres">
      <dgm:prSet presAssocID="{C57A0FB0-CEA5-AB4A-9D6F-48054B0F2488}" presName="horz1" presStyleCnt="0"/>
      <dgm:spPr/>
    </dgm:pt>
    <dgm:pt modelId="{83BDF658-1869-B344-819D-9779E6CB63E1}" type="pres">
      <dgm:prSet presAssocID="{C57A0FB0-CEA5-AB4A-9D6F-48054B0F2488}" presName="tx1" presStyleLbl="revTx" presStyleIdx="1" presStyleCnt="4"/>
      <dgm:spPr/>
    </dgm:pt>
    <dgm:pt modelId="{51015631-387C-AD42-8DCC-B30549FB97CC}" type="pres">
      <dgm:prSet presAssocID="{C57A0FB0-CEA5-AB4A-9D6F-48054B0F2488}" presName="vert1" presStyleCnt="0"/>
      <dgm:spPr/>
    </dgm:pt>
    <dgm:pt modelId="{0D430708-D4CE-1B47-B080-4608CFEEEC47}" type="pres">
      <dgm:prSet presAssocID="{1E85E02E-57C8-2042-A237-7F3015DB6CA6}" presName="thickLine" presStyleLbl="alignNode1" presStyleIdx="2" presStyleCnt="4"/>
      <dgm:spPr/>
    </dgm:pt>
    <dgm:pt modelId="{899E26B9-CEC3-934B-B6B5-90E1BCEC89BF}" type="pres">
      <dgm:prSet presAssocID="{1E85E02E-57C8-2042-A237-7F3015DB6CA6}" presName="horz1" presStyleCnt="0"/>
      <dgm:spPr/>
    </dgm:pt>
    <dgm:pt modelId="{26F34418-DB70-6444-8F3A-BD299CE51286}" type="pres">
      <dgm:prSet presAssocID="{1E85E02E-57C8-2042-A237-7F3015DB6CA6}" presName="tx1" presStyleLbl="revTx" presStyleIdx="2" presStyleCnt="4"/>
      <dgm:spPr/>
    </dgm:pt>
    <dgm:pt modelId="{182525E1-2324-AB44-9EED-B15755B607EF}" type="pres">
      <dgm:prSet presAssocID="{1E85E02E-57C8-2042-A237-7F3015DB6CA6}" presName="vert1" presStyleCnt="0"/>
      <dgm:spPr/>
    </dgm:pt>
    <dgm:pt modelId="{A2DF9173-7D33-1C4E-A0D2-F80338769F5A}" type="pres">
      <dgm:prSet presAssocID="{00B9110E-39A9-854B-AB67-F971FEB23C00}" presName="thickLine" presStyleLbl="alignNode1" presStyleIdx="3" presStyleCnt="4"/>
      <dgm:spPr/>
    </dgm:pt>
    <dgm:pt modelId="{B23B0955-75E3-E148-BB11-B0B2430FB45E}" type="pres">
      <dgm:prSet presAssocID="{00B9110E-39A9-854B-AB67-F971FEB23C00}" presName="horz1" presStyleCnt="0"/>
      <dgm:spPr/>
    </dgm:pt>
    <dgm:pt modelId="{13E9D9A2-1B55-784A-B31C-1F1EDD539F8E}" type="pres">
      <dgm:prSet presAssocID="{00B9110E-39A9-854B-AB67-F971FEB23C00}" presName="tx1" presStyleLbl="revTx" presStyleIdx="3" presStyleCnt="4"/>
      <dgm:spPr/>
    </dgm:pt>
    <dgm:pt modelId="{2BA5356D-5D84-9F42-9224-E889C3B836B7}" type="pres">
      <dgm:prSet presAssocID="{00B9110E-39A9-854B-AB67-F971FEB23C00}" presName="vert1" presStyleCnt="0"/>
      <dgm:spPr/>
    </dgm:pt>
  </dgm:ptLst>
  <dgm:cxnLst>
    <dgm:cxn modelId="{95954828-8497-F54A-8587-11656847F68A}" srcId="{70026B3F-E8A0-0543-860A-6D7AE6A8FCFD}" destId="{1CEAF450-1CCB-F44E-B5CF-160663F0448E}" srcOrd="0" destOrd="0" parTransId="{52D98EA2-799D-4B4D-BEF7-D4B80A6C0E06}" sibTransId="{FDB2CFCE-77B1-C24B-AAE2-835874E672EA}"/>
    <dgm:cxn modelId="{11139E35-B877-8243-A520-38169F9C799C}" type="presOf" srcId="{00B9110E-39A9-854B-AB67-F971FEB23C00}" destId="{13E9D9A2-1B55-784A-B31C-1F1EDD539F8E}" srcOrd="0" destOrd="0" presId="urn:microsoft.com/office/officeart/2008/layout/LinedList"/>
    <dgm:cxn modelId="{042DF73A-FFC5-9F4A-8693-4C4A1F43873B}" srcId="{70026B3F-E8A0-0543-860A-6D7AE6A8FCFD}" destId="{00B9110E-39A9-854B-AB67-F971FEB23C00}" srcOrd="3" destOrd="0" parTransId="{CF633218-08C0-1147-8B2A-D1658399E7FE}" sibTransId="{004768DE-A730-9340-954E-E20F6596D27C}"/>
    <dgm:cxn modelId="{4013B647-A6D2-7244-BBE2-F618DDABC905}" srcId="{70026B3F-E8A0-0543-860A-6D7AE6A8FCFD}" destId="{C57A0FB0-CEA5-AB4A-9D6F-48054B0F2488}" srcOrd="1" destOrd="0" parTransId="{63F80D92-8C85-C641-8BE2-73740BC27B57}" sibTransId="{6EE2F4BF-2948-8741-A441-72E91EFFB94E}"/>
    <dgm:cxn modelId="{B55B7EA8-189D-2645-A9EE-0EBAA7FBF67A}" type="presOf" srcId="{1E85E02E-57C8-2042-A237-7F3015DB6CA6}" destId="{26F34418-DB70-6444-8F3A-BD299CE51286}" srcOrd="0" destOrd="0" presId="urn:microsoft.com/office/officeart/2008/layout/LinedList"/>
    <dgm:cxn modelId="{8C6DC3A9-95F5-1646-94A3-656F30B43CA5}" srcId="{70026B3F-E8A0-0543-860A-6D7AE6A8FCFD}" destId="{1E85E02E-57C8-2042-A237-7F3015DB6CA6}" srcOrd="2" destOrd="0" parTransId="{CE943935-00DF-AD4B-8459-83E544A530C2}" sibTransId="{4D0C7CE3-8C5D-994A-81F8-36EB19A1E495}"/>
    <dgm:cxn modelId="{50677EEE-8A9A-2C41-A906-8FB32BF3D007}" type="presOf" srcId="{C57A0FB0-CEA5-AB4A-9D6F-48054B0F2488}" destId="{83BDF658-1869-B344-819D-9779E6CB63E1}" srcOrd="0" destOrd="0" presId="urn:microsoft.com/office/officeart/2008/layout/LinedList"/>
    <dgm:cxn modelId="{EBDFEEF2-794C-D54E-8AC4-B703863D232C}" type="presOf" srcId="{70026B3F-E8A0-0543-860A-6D7AE6A8FCFD}" destId="{E73F300F-4592-A84B-B1CD-99CFAE198734}" srcOrd="0" destOrd="0" presId="urn:microsoft.com/office/officeart/2008/layout/LinedList"/>
    <dgm:cxn modelId="{1E2FFCF7-A9FC-2140-8331-67982B8F759C}" type="presOf" srcId="{1CEAF450-1CCB-F44E-B5CF-160663F0448E}" destId="{363C1760-F1F5-314E-A7A7-888B5531AD1E}" srcOrd="0" destOrd="0" presId="urn:microsoft.com/office/officeart/2008/layout/LinedList"/>
    <dgm:cxn modelId="{E367728F-9521-5F42-8484-3443C232FCBD}" type="presParOf" srcId="{E73F300F-4592-A84B-B1CD-99CFAE198734}" destId="{F6C4724D-8AFC-314F-9154-A54F98F61B37}" srcOrd="0" destOrd="0" presId="urn:microsoft.com/office/officeart/2008/layout/LinedList"/>
    <dgm:cxn modelId="{F8A08565-23DB-CF41-9465-691B51E36FBE}" type="presParOf" srcId="{E73F300F-4592-A84B-B1CD-99CFAE198734}" destId="{85E47E87-20B1-114A-A57D-75DAE9064CBE}" srcOrd="1" destOrd="0" presId="urn:microsoft.com/office/officeart/2008/layout/LinedList"/>
    <dgm:cxn modelId="{7DB63A58-FDBA-D145-B849-92DB9B5B4813}" type="presParOf" srcId="{85E47E87-20B1-114A-A57D-75DAE9064CBE}" destId="{363C1760-F1F5-314E-A7A7-888B5531AD1E}" srcOrd="0" destOrd="0" presId="urn:microsoft.com/office/officeart/2008/layout/LinedList"/>
    <dgm:cxn modelId="{E3ABAF36-DAC3-5044-808D-8EC4D694A033}" type="presParOf" srcId="{85E47E87-20B1-114A-A57D-75DAE9064CBE}" destId="{89E2C01B-50EE-724E-AFE4-A5CE3B574CB9}" srcOrd="1" destOrd="0" presId="urn:microsoft.com/office/officeart/2008/layout/LinedList"/>
    <dgm:cxn modelId="{5865A7FB-90A9-4041-BE1E-0D620A2D5563}" type="presParOf" srcId="{E73F300F-4592-A84B-B1CD-99CFAE198734}" destId="{011DB02A-6669-5E46-9A30-8255A49B3699}" srcOrd="2" destOrd="0" presId="urn:microsoft.com/office/officeart/2008/layout/LinedList"/>
    <dgm:cxn modelId="{45A6CF18-4BD0-4049-8EFA-38DE9FFC7EFA}" type="presParOf" srcId="{E73F300F-4592-A84B-B1CD-99CFAE198734}" destId="{BBAAAB5A-0919-D64B-BF72-C245C917D1CB}" srcOrd="3" destOrd="0" presId="urn:microsoft.com/office/officeart/2008/layout/LinedList"/>
    <dgm:cxn modelId="{4BA1643F-0B64-6A40-A787-C32841F86A4A}" type="presParOf" srcId="{BBAAAB5A-0919-D64B-BF72-C245C917D1CB}" destId="{83BDF658-1869-B344-819D-9779E6CB63E1}" srcOrd="0" destOrd="0" presId="urn:microsoft.com/office/officeart/2008/layout/LinedList"/>
    <dgm:cxn modelId="{9EFB95BB-DF91-9742-9992-3B5CBFB844BF}" type="presParOf" srcId="{BBAAAB5A-0919-D64B-BF72-C245C917D1CB}" destId="{51015631-387C-AD42-8DCC-B30549FB97CC}" srcOrd="1" destOrd="0" presId="urn:microsoft.com/office/officeart/2008/layout/LinedList"/>
    <dgm:cxn modelId="{A52ABA47-EE91-5848-886E-8A92B1FDC449}" type="presParOf" srcId="{E73F300F-4592-A84B-B1CD-99CFAE198734}" destId="{0D430708-D4CE-1B47-B080-4608CFEEEC47}" srcOrd="4" destOrd="0" presId="urn:microsoft.com/office/officeart/2008/layout/LinedList"/>
    <dgm:cxn modelId="{1B4F9B46-6F40-7F47-B866-207E0B11C509}" type="presParOf" srcId="{E73F300F-4592-A84B-B1CD-99CFAE198734}" destId="{899E26B9-CEC3-934B-B6B5-90E1BCEC89BF}" srcOrd="5" destOrd="0" presId="urn:microsoft.com/office/officeart/2008/layout/LinedList"/>
    <dgm:cxn modelId="{6633BDB2-0FF2-8146-9D64-F33827049662}" type="presParOf" srcId="{899E26B9-CEC3-934B-B6B5-90E1BCEC89BF}" destId="{26F34418-DB70-6444-8F3A-BD299CE51286}" srcOrd="0" destOrd="0" presId="urn:microsoft.com/office/officeart/2008/layout/LinedList"/>
    <dgm:cxn modelId="{691D213F-3AB1-4C45-A9FD-15AA29A5B8A8}" type="presParOf" srcId="{899E26B9-CEC3-934B-B6B5-90E1BCEC89BF}" destId="{182525E1-2324-AB44-9EED-B15755B607EF}" srcOrd="1" destOrd="0" presId="urn:microsoft.com/office/officeart/2008/layout/LinedList"/>
    <dgm:cxn modelId="{BEA39064-D8C3-7940-9968-70BFEFEFF655}" type="presParOf" srcId="{E73F300F-4592-A84B-B1CD-99CFAE198734}" destId="{A2DF9173-7D33-1C4E-A0D2-F80338769F5A}" srcOrd="6" destOrd="0" presId="urn:microsoft.com/office/officeart/2008/layout/LinedList"/>
    <dgm:cxn modelId="{873E4FD7-3419-D948-88DB-4C2611171A09}" type="presParOf" srcId="{E73F300F-4592-A84B-B1CD-99CFAE198734}" destId="{B23B0955-75E3-E148-BB11-B0B2430FB45E}" srcOrd="7" destOrd="0" presId="urn:microsoft.com/office/officeart/2008/layout/LinedList"/>
    <dgm:cxn modelId="{1D873238-5185-1647-AB20-0BE1F296EA5B}" type="presParOf" srcId="{B23B0955-75E3-E148-BB11-B0B2430FB45E}" destId="{13E9D9A2-1B55-784A-B31C-1F1EDD539F8E}" srcOrd="0" destOrd="0" presId="urn:microsoft.com/office/officeart/2008/layout/LinedList"/>
    <dgm:cxn modelId="{562EDA2B-924A-2F4E-BE4F-E2A8A319AF04}" type="presParOf" srcId="{B23B0955-75E3-E148-BB11-B0B2430FB45E}" destId="{2BA5356D-5D84-9F42-9224-E889C3B836B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15379A-DD98-C74B-AD28-C1DD4C5720CD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1553DFDD-DA2E-0040-89B4-9284AE6FECB9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Collecting data for survey is </a:t>
          </a:r>
          <a:r>
            <a:rPr lang="en-US" b="1" dirty="0"/>
            <a:t>expensive</a:t>
          </a:r>
          <a:r>
            <a:rPr lang="en-US" dirty="0"/>
            <a:t>.</a:t>
          </a:r>
          <a:endParaRPr lang="en-DE" dirty="0"/>
        </a:p>
      </dgm:t>
    </dgm:pt>
    <dgm:pt modelId="{2920D423-EDA5-4849-B3A7-8C54BF3D062D}" type="parTrans" cxnId="{798F17F7-581F-6642-90EE-B064A65B7377}">
      <dgm:prSet/>
      <dgm:spPr/>
      <dgm:t>
        <a:bodyPr/>
        <a:lstStyle/>
        <a:p>
          <a:endParaRPr lang="en-GB"/>
        </a:p>
      </dgm:t>
    </dgm:pt>
    <dgm:pt modelId="{3DC1D696-8B00-364E-976F-5CB00C823C87}" type="sibTrans" cxnId="{798F17F7-581F-6642-90EE-B064A65B7377}">
      <dgm:prSet/>
      <dgm:spPr/>
      <dgm:t>
        <a:bodyPr/>
        <a:lstStyle/>
        <a:p>
          <a:endParaRPr lang="en-GB"/>
        </a:p>
      </dgm:t>
    </dgm:pt>
    <dgm:pt modelId="{A4A656BB-1585-1545-87B2-44A68AC14E9E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It is </a:t>
          </a:r>
          <a:r>
            <a:rPr lang="en-US" b="1" dirty="0"/>
            <a:t>hard to get large number of participants.</a:t>
          </a:r>
          <a:endParaRPr lang="en-DE" dirty="0"/>
        </a:p>
      </dgm:t>
    </dgm:pt>
    <dgm:pt modelId="{7D2F79C6-B44D-4F4F-822E-EC4F3AC098FE}" type="parTrans" cxnId="{FAAAE62E-E097-D44D-89E9-258CC4C8D611}">
      <dgm:prSet/>
      <dgm:spPr/>
      <dgm:t>
        <a:bodyPr/>
        <a:lstStyle/>
        <a:p>
          <a:endParaRPr lang="en-GB"/>
        </a:p>
      </dgm:t>
    </dgm:pt>
    <dgm:pt modelId="{3976E778-3C86-974F-860B-388915B5E25B}" type="sibTrans" cxnId="{FAAAE62E-E097-D44D-89E9-258CC4C8D611}">
      <dgm:prSet/>
      <dgm:spPr/>
      <dgm:t>
        <a:bodyPr/>
        <a:lstStyle/>
        <a:p>
          <a:endParaRPr lang="en-GB"/>
        </a:p>
      </dgm:t>
    </dgm:pt>
    <dgm:pt modelId="{138B6A87-EA7E-1247-A177-3CCA449404FD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Human emotion</a:t>
          </a:r>
          <a:r>
            <a:rPr lang="en-GB" dirty="0"/>
            <a:t>s</a:t>
          </a:r>
          <a:r>
            <a:rPr lang="en-US" dirty="0"/>
            <a:t> are </a:t>
          </a:r>
          <a:r>
            <a:rPr lang="en-US" b="1" dirty="0"/>
            <a:t>constantly changing</a:t>
          </a:r>
          <a:r>
            <a:rPr lang="en-US" dirty="0"/>
            <a:t> rapidly. </a:t>
          </a:r>
          <a:r>
            <a:rPr lang="en-GB" dirty="0"/>
            <a:t>Es</a:t>
          </a:r>
          <a:r>
            <a:rPr lang="en-US" dirty="0" err="1"/>
            <a:t>pecially</a:t>
          </a:r>
          <a:r>
            <a:rPr lang="en-US" dirty="0"/>
            <a:t>, in the </a:t>
          </a:r>
          <a:r>
            <a:rPr lang="en-US" dirty="0" err="1"/>
            <a:t>wor</a:t>
          </a:r>
          <a:r>
            <a:rPr lang="en-GB" dirty="0"/>
            <a:t>l</a:t>
          </a:r>
          <a:r>
            <a:rPr lang="en-US" dirty="0"/>
            <a:t>d of social media. By the time we get the survey result</a:t>
          </a:r>
          <a:r>
            <a:rPr lang="en-GB" dirty="0"/>
            <a:t>s</a:t>
          </a:r>
          <a:r>
            <a:rPr lang="en-US" dirty="0"/>
            <a:t>, the tr</a:t>
          </a:r>
          <a:r>
            <a:rPr lang="en-GB" dirty="0"/>
            <a:t>end</a:t>
          </a:r>
          <a:r>
            <a:rPr lang="en-US" dirty="0"/>
            <a:t> </a:t>
          </a:r>
          <a:r>
            <a:rPr lang="en-US" b="1" dirty="0"/>
            <a:t>may have already change</a:t>
          </a:r>
          <a:r>
            <a:rPr lang="en-GB" b="1" dirty="0"/>
            <a:t>d</a:t>
          </a:r>
          <a:r>
            <a:rPr lang="en-US" dirty="0"/>
            <a:t>.</a:t>
          </a:r>
          <a:endParaRPr lang="en-DE" dirty="0"/>
        </a:p>
      </dgm:t>
    </dgm:pt>
    <dgm:pt modelId="{39CA5256-583A-A648-B8B4-7517E4344525}" type="parTrans" cxnId="{2F2DC81E-8BDD-9240-ADAA-1678D736A89F}">
      <dgm:prSet/>
      <dgm:spPr/>
      <dgm:t>
        <a:bodyPr/>
        <a:lstStyle/>
        <a:p>
          <a:endParaRPr lang="en-GB"/>
        </a:p>
      </dgm:t>
    </dgm:pt>
    <dgm:pt modelId="{AB9E3CC9-CF26-1946-B3C8-3D7B629B10EF}" type="sibTrans" cxnId="{2F2DC81E-8BDD-9240-ADAA-1678D736A89F}">
      <dgm:prSet/>
      <dgm:spPr/>
      <dgm:t>
        <a:bodyPr/>
        <a:lstStyle/>
        <a:p>
          <a:endParaRPr lang="en-GB"/>
        </a:p>
      </dgm:t>
    </dgm:pt>
    <dgm:pt modelId="{891B5F98-14BF-604B-A3CA-083D7DAEAFFA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Time-consuming data collection process</a:t>
          </a:r>
          <a:endParaRPr lang="en-DE" dirty="0"/>
        </a:p>
      </dgm:t>
    </dgm:pt>
    <dgm:pt modelId="{365D7CB7-A31D-F347-B50A-F2E2BB93A8BE}" type="parTrans" cxnId="{5C5561AE-1915-4644-A99A-75CE7B8754E4}">
      <dgm:prSet/>
      <dgm:spPr/>
      <dgm:t>
        <a:bodyPr/>
        <a:lstStyle/>
        <a:p>
          <a:endParaRPr lang="en-GB"/>
        </a:p>
      </dgm:t>
    </dgm:pt>
    <dgm:pt modelId="{0B9034C6-E6AF-9644-8616-40388CF87387}" type="sibTrans" cxnId="{5C5561AE-1915-4644-A99A-75CE7B8754E4}">
      <dgm:prSet/>
      <dgm:spPr/>
      <dgm:t>
        <a:bodyPr/>
        <a:lstStyle/>
        <a:p>
          <a:endParaRPr lang="en-GB"/>
        </a:p>
      </dgm:t>
    </dgm:pt>
    <dgm:pt modelId="{76A25C9B-A9E7-B643-88B7-E50464C9290A}" type="pres">
      <dgm:prSet presAssocID="{9D15379A-DD98-C74B-AD28-C1DD4C5720CD}" presName="Name0" presStyleCnt="0">
        <dgm:presLayoutVars>
          <dgm:chMax val="7"/>
          <dgm:chPref val="7"/>
          <dgm:dir/>
        </dgm:presLayoutVars>
      </dgm:prSet>
      <dgm:spPr/>
    </dgm:pt>
    <dgm:pt modelId="{655411E4-F598-2140-AF44-16E7E8EF589F}" type="pres">
      <dgm:prSet presAssocID="{9D15379A-DD98-C74B-AD28-C1DD4C5720CD}" presName="Name1" presStyleCnt="0"/>
      <dgm:spPr/>
    </dgm:pt>
    <dgm:pt modelId="{EE808BD9-6141-B040-995E-BE60253DE734}" type="pres">
      <dgm:prSet presAssocID="{9D15379A-DD98-C74B-AD28-C1DD4C5720CD}" presName="cycle" presStyleCnt="0"/>
      <dgm:spPr/>
    </dgm:pt>
    <dgm:pt modelId="{648855A2-26C9-D147-8E0F-4423110A953A}" type="pres">
      <dgm:prSet presAssocID="{9D15379A-DD98-C74B-AD28-C1DD4C5720CD}" presName="srcNode" presStyleLbl="node1" presStyleIdx="0" presStyleCnt="4"/>
      <dgm:spPr/>
    </dgm:pt>
    <dgm:pt modelId="{675261FE-D542-3A43-B9E5-69593E81FE94}" type="pres">
      <dgm:prSet presAssocID="{9D15379A-DD98-C74B-AD28-C1DD4C5720CD}" presName="conn" presStyleLbl="parChTrans1D2" presStyleIdx="0" presStyleCnt="1"/>
      <dgm:spPr/>
    </dgm:pt>
    <dgm:pt modelId="{E63681A9-FDEF-8644-9F95-63BCF70B4661}" type="pres">
      <dgm:prSet presAssocID="{9D15379A-DD98-C74B-AD28-C1DD4C5720CD}" presName="extraNode" presStyleLbl="node1" presStyleIdx="0" presStyleCnt="4"/>
      <dgm:spPr/>
    </dgm:pt>
    <dgm:pt modelId="{CB6E5A67-6513-6B46-AF3F-57BF1EB3687B}" type="pres">
      <dgm:prSet presAssocID="{9D15379A-DD98-C74B-AD28-C1DD4C5720CD}" presName="dstNode" presStyleLbl="node1" presStyleIdx="0" presStyleCnt="4"/>
      <dgm:spPr/>
    </dgm:pt>
    <dgm:pt modelId="{6FB1C5D4-6DCC-884A-ADB1-3C477960870A}" type="pres">
      <dgm:prSet presAssocID="{1553DFDD-DA2E-0040-89B4-9284AE6FECB9}" presName="text_1" presStyleLbl="node1" presStyleIdx="0" presStyleCnt="4">
        <dgm:presLayoutVars>
          <dgm:bulletEnabled val="1"/>
        </dgm:presLayoutVars>
      </dgm:prSet>
      <dgm:spPr/>
    </dgm:pt>
    <dgm:pt modelId="{6EBCAA85-2A40-6E44-A43A-5D170B99E1D2}" type="pres">
      <dgm:prSet presAssocID="{1553DFDD-DA2E-0040-89B4-9284AE6FECB9}" presName="accent_1" presStyleCnt="0"/>
      <dgm:spPr/>
    </dgm:pt>
    <dgm:pt modelId="{BA09FA81-4F3A-5745-85A9-A22D62E4D822}" type="pres">
      <dgm:prSet presAssocID="{1553DFDD-DA2E-0040-89B4-9284AE6FECB9}" presName="accentRepeatNode" presStyleLbl="solidFgAcc1" presStyleIdx="0" presStyleCnt="4"/>
      <dgm:spPr/>
    </dgm:pt>
    <dgm:pt modelId="{B3E1E357-CE9A-9748-9E60-A7C33B5F3BD6}" type="pres">
      <dgm:prSet presAssocID="{A4A656BB-1585-1545-87B2-44A68AC14E9E}" presName="text_2" presStyleLbl="node1" presStyleIdx="1" presStyleCnt="4">
        <dgm:presLayoutVars>
          <dgm:bulletEnabled val="1"/>
        </dgm:presLayoutVars>
      </dgm:prSet>
      <dgm:spPr/>
    </dgm:pt>
    <dgm:pt modelId="{3324A807-E072-9946-A9A5-165F191CE21A}" type="pres">
      <dgm:prSet presAssocID="{A4A656BB-1585-1545-87B2-44A68AC14E9E}" presName="accent_2" presStyleCnt="0"/>
      <dgm:spPr/>
    </dgm:pt>
    <dgm:pt modelId="{F4222DB1-5830-5545-BF38-A92CA4B956C3}" type="pres">
      <dgm:prSet presAssocID="{A4A656BB-1585-1545-87B2-44A68AC14E9E}" presName="accentRepeatNode" presStyleLbl="solidFgAcc1" presStyleIdx="1" presStyleCnt="4"/>
      <dgm:spPr/>
    </dgm:pt>
    <dgm:pt modelId="{2E4E112D-D612-144D-AD34-F8012F2C2B05}" type="pres">
      <dgm:prSet presAssocID="{138B6A87-EA7E-1247-A177-3CCA449404FD}" presName="text_3" presStyleLbl="node1" presStyleIdx="2" presStyleCnt="4">
        <dgm:presLayoutVars>
          <dgm:bulletEnabled val="1"/>
        </dgm:presLayoutVars>
      </dgm:prSet>
      <dgm:spPr/>
    </dgm:pt>
    <dgm:pt modelId="{4743B9E3-ECAC-C74E-941B-C47D0973EAE3}" type="pres">
      <dgm:prSet presAssocID="{138B6A87-EA7E-1247-A177-3CCA449404FD}" presName="accent_3" presStyleCnt="0"/>
      <dgm:spPr/>
    </dgm:pt>
    <dgm:pt modelId="{4155B5FD-ABDB-4C49-9B44-B23F0B7FDE14}" type="pres">
      <dgm:prSet presAssocID="{138B6A87-EA7E-1247-A177-3CCA449404FD}" presName="accentRepeatNode" presStyleLbl="solidFgAcc1" presStyleIdx="2" presStyleCnt="4"/>
      <dgm:spPr/>
    </dgm:pt>
    <dgm:pt modelId="{F8CCCE67-A6F9-664F-A86F-1E86EFFB5E0A}" type="pres">
      <dgm:prSet presAssocID="{891B5F98-14BF-604B-A3CA-083D7DAEAFFA}" presName="text_4" presStyleLbl="node1" presStyleIdx="3" presStyleCnt="4">
        <dgm:presLayoutVars>
          <dgm:bulletEnabled val="1"/>
        </dgm:presLayoutVars>
      </dgm:prSet>
      <dgm:spPr/>
    </dgm:pt>
    <dgm:pt modelId="{13D5B95A-52EB-C84B-99B4-76367DB7223B}" type="pres">
      <dgm:prSet presAssocID="{891B5F98-14BF-604B-A3CA-083D7DAEAFFA}" presName="accent_4" presStyleCnt="0"/>
      <dgm:spPr/>
    </dgm:pt>
    <dgm:pt modelId="{B7837164-94F8-704C-BD55-6C9038E80827}" type="pres">
      <dgm:prSet presAssocID="{891B5F98-14BF-604B-A3CA-083D7DAEAFFA}" presName="accentRepeatNode" presStyleLbl="solidFgAcc1" presStyleIdx="3" presStyleCnt="4"/>
      <dgm:spPr/>
    </dgm:pt>
  </dgm:ptLst>
  <dgm:cxnLst>
    <dgm:cxn modelId="{2F2DC81E-8BDD-9240-ADAA-1678D736A89F}" srcId="{9D15379A-DD98-C74B-AD28-C1DD4C5720CD}" destId="{138B6A87-EA7E-1247-A177-3CCA449404FD}" srcOrd="2" destOrd="0" parTransId="{39CA5256-583A-A648-B8B4-7517E4344525}" sibTransId="{AB9E3CC9-CF26-1946-B3C8-3D7B629B10EF}"/>
    <dgm:cxn modelId="{FAAAE62E-E097-D44D-89E9-258CC4C8D611}" srcId="{9D15379A-DD98-C74B-AD28-C1DD4C5720CD}" destId="{A4A656BB-1585-1545-87B2-44A68AC14E9E}" srcOrd="1" destOrd="0" parTransId="{7D2F79C6-B44D-4F4F-822E-EC4F3AC098FE}" sibTransId="{3976E778-3C86-974F-860B-388915B5E25B}"/>
    <dgm:cxn modelId="{A16F5249-A1F4-1F43-AB33-1713CCC612ED}" type="presOf" srcId="{9D15379A-DD98-C74B-AD28-C1DD4C5720CD}" destId="{76A25C9B-A9E7-B643-88B7-E50464C9290A}" srcOrd="0" destOrd="0" presId="urn:microsoft.com/office/officeart/2008/layout/VerticalCurvedList"/>
    <dgm:cxn modelId="{22422F5E-A308-C342-B82E-391C6A129D8A}" type="presOf" srcId="{3DC1D696-8B00-364E-976F-5CB00C823C87}" destId="{675261FE-D542-3A43-B9E5-69593E81FE94}" srcOrd="0" destOrd="0" presId="urn:microsoft.com/office/officeart/2008/layout/VerticalCurvedList"/>
    <dgm:cxn modelId="{F07D0873-FC03-BE4A-A24A-23B629752E7C}" type="presOf" srcId="{1553DFDD-DA2E-0040-89B4-9284AE6FECB9}" destId="{6FB1C5D4-6DCC-884A-ADB1-3C477960870A}" srcOrd="0" destOrd="0" presId="urn:microsoft.com/office/officeart/2008/layout/VerticalCurvedList"/>
    <dgm:cxn modelId="{F2417D8A-F70D-794B-ADDA-4A5D6EB4574B}" type="presOf" srcId="{138B6A87-EA7E-1247-A177-3CCA449404FD}" destId="{2E4E112D-D612-144D-AD34-F8012F2C2B05}" srcOrd="0" destOrd="0" presId="urn:microsoft.com/office/officeart/2008/layout/VerticalCurvedList"/>
    <dgm:cxn modelId="{34ACD39B-7662-4E44-8E3D-639DF1CB0895}" type="presOf" srcId="{A4A656BB-1585-1545-87B2-44A68AC14E9E}" destId="{B3E1E357-CE9A-9748-9E60-A7C33B5F3BD6}" srcOrd="0" destOrd="0" presId="urn:microsoft.com/office/officeart/2008/layout/VerticalCurvedList"/>
    <dgm:cxn modelId="{5C5561AE-1915-4644-A99A-75CE7B8754E4}" srcId="{9D15379A-DD98-C74B-AD28-C1DD4C5720CD}" destId="{891B5F98-14BF-604B-A3CA-083D7DAEAFFA}" srcOrd="3" destOrd="0" parTransId="{365D7CB7-A31D-F347-B50A-F2E2BB93A8BE}" sibTransId="{0B9034C6-E6AF-9644-8616-40388CF87387}"/>
    <dgm:cxn modelId="{798F17F7-581F-6642-90EE-B064A65B7377}" srcId="{9D15379A-DD98-C74B-AD28-C1DD4C5720CD}" destId="{1553DFDD-DA2E-0040-89B4-9284AE6FECB9}" srcOrd="0" destOrd="0" parTransId="{2920D423-EDA5-4849-B3A7-8C54BF3D062D}" sibTransId="{3DC1D696-8B00-364E-976F-5CB00C823C87}"/>
    <dgm:cxn modelId="{E1199BF7-AF7E-4E45-875A-DC22FB1C338D}" type="presOf" srcId="{891B5F98-14BF-604B-A3CA-083D7DAEAFFA}" destId="{F8CCCE67-A6F9-664F-A86F-1E86EFFB5E0A}" srcOrd="0" destOrd="0" presId="urn:microsoft.com/office/officeart/2008/layout/VerticalCurvedList"/>
    <dgm:cxn modelId="{21237557-92D7-3147-862F-55CC0066EA8B}" type="presParOf" srcId="{76A25C9B-A9E7-B643-88B7-E50464C9290A}" destId="{655411E4-F598-2140-AF44-16E7E8EF589F}" srcOrd="0" destOrd="0" presId="urn:microsoft.com/office/officeart/2008/layout/VerticalCurvedList"/>
    <dgm:cxn modelId="{F063F0B4-0DB5-3C4B-9CD9-20D1D7D52528}" type="presParOf" srcId="{655411E4-F598-2140-AF44-16E7E8EF589F}" destId="{EE808BD9-6141-B040-995E-BE60253DE734}" srcOrd="0" destOrd="0" presId="urn:microsoft.com/office/officeart/2008/layout/VerticalCurvedList"/>
    <dgm:cxn modelId="{35E34D28-06B6-0242-B3B6-47214BD8FC7D}" type="presParOf" srcId="{EE808BD9-6141-B040-995E-BE60253DE734}" destId="{648855A2-26C9-D147-8E0F-4423110A953A}" srcOrd="0" destOrd="0" presId="urn:microsoft.com/office/officeart/2008/layout/VerticalCurvedList"/>
    <dgm:cxn modelId="{72A60CB4-148F-4543-BCAA-42BC6678BFE0}" type="presParOf" srcId="{EE808BD9-6141-B040-995E-BE60253DE734}" destId="{675261FE-D542-3A43-B9E5-69593E81FE94}" srcOrd="1" destOrd="0" presId="urn:microsoft.com/office/officeart/2008/layout/VerticalCurvedList"/>
    <dgm:cxn modelId="{AFB8032C-421F-2F4F-959B-1A7BFBF7A50B}" type="presParOf" srcId="{EE808BD9-6141-B040-995E-BE60253DE734}" destId="{E63681A9-FDEF-8644-9F95-63BCF70B4661}" srcOrd="2" destOrd="0" presId="urn:microsoft.com/office/officeart/2008/layout/VerticalCurvedList"/>
    <dgm:cxn modelId="{48E3A7F9-8875-864B-823F-5405C4B690EF}" type="presParOf" srcId="{EE808BD9-6141-B040-995E-BE60253DE734}" destId="{CB6E5A67-6513-6B46-AF3F-57BF1EB3687B}" srcOrd="3" destOrd="0" presId="urn:microsoft.com/office/officeart/2008/layout/VerticalCurvedList"/>
    <dgm:cxn modelId="{FE0681F2-3360-6A48-82EA-C144A93CF15B}" type="presParOf" srcId="{655411E4-F598-2140-AF44-16E7E8EF589F}" destId="{6FB1C5D4-6DCC-884A-ADB1-3C477960870A}" srcOrd="1" destOrd="0" presId="urn:microsoft.com/office/officeart/2008/layout/VerticalCurvedList"/>
    <dgm:cxn modelId="{0F6BF0EA-BDF1-2449-8AA9-9CEC875B3FAC}" type="presParOf" srcId="{655411E4-F598-2140-AF44-16E7E8EF589F}" destId="{6EBCAA85-2A40-6E44-A43A-5D170B99E1D2}" srcOrd="2" destOrd="0" presId="urn:microsoft.com/office/officeart/2008/layout/VerticalCurvedList"/>
    <dgm:cxn modelId="{3DB690B6-EA76-8B48-9E43-019B80E9BFD3}" type="presParOf" srcId="{6EBCAA85-2A40-6E44-A43A-5D170B99E1D2}" destId="{BA09FA81-4F3A-5745-85A9-A22D62E4D822}" srcOrd="0" destOrd="0" presId="urn:microsoft.com/office/officeart/2008/layout/VerticalCurvedList"/>
    <dgm:cxn modelId="{5DA0C368-E90E-C745-8071-2B636FAFAA66}" type="presParOf" srcId="{655411E4-F598-2140-AF44-16E7E8EF589F}" destId="{B3E1E357-CE9A-9748-9E60-A7C33B5F3BD6}" srcOrd="3" destOrd="0" presId="urn:microsoft.com/office/officeart/2008/layout/VerticalCurvedList"/>
    <dgm:cxn modelId="{E605D814-4C0E-5F4F-8B2D-C9FF34577858}" type="presParOf" srcId="{655411E4-F598-2140-AF44-16E7E8EF589F}" destId="{3324A807-E072-9946-A9A5-165F191CE21A}" srcOrd="4" destOrd="0" presId="urn:microsoft.com/office/officeart/2008/layout/VerticalCurvedList"/>
    <dgm:cxn modelId="{119D79BF-602D-AD44-A25A-C877640DF233}" type="presParOf" srcId="{3324A807-E072-9946-A9A5-165F191CE21A}" destId="{F4222DB1-5830-5545-BF38-A92CA4B956C3}" srcOrd="0" destOrd="0" presId="urn:microsoft.com/office/officeart/2008/layout/VerticalCurvedList"/>
    <dgm:cxn modelId="{928090FE-67C0-5C4B-B305-B048B78DD341}" type="presParOf" srcId="{655411E4-F598-2140-AF44-16E7E8EF589F}" destId="{2E4E112D-D612-144D-AD34-F8012F2C2B05}" srcOrd="5" destOrd="0" presId="urn:microsoft.com/office/officeart/2008/layout/VerticalCurvedList"/>
    <dgm:cxn modelId="{D12B0158-FEFB-5C43-9438-6E8C67DD44B8}" type="presParOf" srcId="{655411E4-F598-2140-AF44-16E7E8EF589F}" destId="{4743B9E3-ECAC-C74E-941B-C47D0973EAE3}" srcOrd="6" destOrd="0" presId="urn:microsoft.com/office/officeart/2008/layout/VerticalCurvedList"/>
    <dgm:cxn modelId="{8AA7595F-F083-214B-80E1-F9C634959D11}" type="presParOf" srcId="{4743B9E3-ECAC-C74E-941B-C47D0973EAE3}" destId="{4155B5FD-ABDB-4C49-9B44-B23F0B7FDE14}" srcOrd="0" destOrd="0" presId="urn:microsoft.com/office/officeart/2008/layout/VerticalCurvedList"/>
    <dgm:cxn modelId="{4D52E310-6D5D-4840-88F2-447553849D81}" type="presParOf" srcId="{655411E4-F598-2140-AF44-16E7E8EF589F}" destId="{F8CCCE67-A6F9-664F-A86F-1E86EFFB5E0A}" srcOrd="7" destOrd="0" presId="urn:microsoft.com/office/officeart/2008/layout/VerticalCurvedList"/>
    <dgm:cxn modelId="{66676489-97B8-FE40-A67F-C4CC0C52044D}" type="presParOf" srcId="{655411E4-F598-2140-AF44-16E7E8EF589F}" destId="{13D5B95A-52EB-C84B-99B4-76367DB7223B}" srcOrd="8" destOrd="0" presId="urn:microsoft.com/office/officeart/2008/layout/VerticalCurvedList"/>
    <dgm:cxn modelId="{A3BABF56-A3E6-DF4B-BB92-E2761A46FDD2}" type="presParOf" srcId="{13D5B95A-52EB-C84B-99B4-76367DB7223B}" destId="{B7837164-94F8-704C-BD55-6C9038E80827}" srcOrd="0" destOrd="0" presId="urn:microsoft.com/office/officeart/2008/layout/VerticalCurvedList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21BCFB18-6FE8-5742-A3B9-BD22C4A6EE19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Introduction</a:t>
          </a:r>
        </a:p>
      </dgm:t>
    </dgm:pt>
    <dgm:pt modelId="{D04E5F15-FCFC-4249-A388-94EC76FED3BA}" type="parTrans" cxnId="{3CEEACBE-C282-3948-B680-90E89BB5696B}">
      <dgm:prSet/>
      <dgm:spPr/>
      <dgm:t>
        <a:bodyPr/>
        <a:lstStyle/>
        <a:p>
          <a:endParaRPr lang="en-GB"/>
        </a:p>
      </dgm:t>
    </dgm:pt>
    <dgm:pt modelId="{2324BDD1-45DD-BE4D-8332-75112177EABE}" type="sibTrans" cxnId="{3CEEACBE-C282-3948-B680-90E89BB5696B}">
      <dgm:prSet/>
      <dgm:spPr/>
      <dgm:t>
        <a:bodyPr/>
        <a:lstStyle/>
        <a:p>
          <a:endParaRPr lang="en-GB"/>
        </a:p>
      </dgm:t>
    </dgm:pt>
    <dgm:pt modelId="{0A3940E3-F81C-EE4D-A8F1-FBD5B1368BA6}">
      <dgm:prSet phldrT="[Text]"/>
      <dgm:spPr/>
      <dgm:t>
        <a:bodyPr/>
        <a:lstStyle/>
        <a:p>
          <a:r>
            <a:rPr lang="en-GB" dirty="0"/>
            <a:t>Goal</a:t>
          </a:r>
        </a:p>
      </dgm:t>
    </dgm:pt>
    <dgm:pt modelId="{ED532538-D34C-C347-B4A0-0D0E0769C6BA}" type="parTrans" cxnId="{D59854D9-3BC7-2844-8C5D-51224623F8B7}">
      <dgm:prSet/>
      <dgm:spPr/>
      <dgm:t>
        <a:bodyPr/>
        <a:lstStyle/>
        <a:p>
          <a:endParaRPr lang="en-GB"/>
        </a:p>
      </dgm:t>
    </dgm:pt>
    <dgm:pt modelId="{1ED2B5E9-27E9-4C43-A0BE-1DFA69457040}" type="sibTrans" cxnId="{D59854D9-3BC7-2844-8C5D-51224623F8B7}">
      <dgm:prSet/>
      <dgm:spPr/>
      <dgm:t>
        <a:bodyPr/>
        <a:lstStyle/>
        <a:p>
          <a:endParaRPr lang="en-GB"/>
        </a:p>
      </dgm:t>
    </dgm:pt>
    <dgm:pt modelId="{6A4C8214-620C-E744-A241-96951CF46969}">
      <dgm:prSet phldrT="[Text]"/>
      <dgm:spPr/>
      <dgm:t>
        <a:bodyPr/>
        <a:lstStyle/>
        <a:p>
          <a:r>
            <a:rPr lang="en-GB" dirty="0"/>
            <a:t>Literature</a:t>
          </a:r>
        </a:p>
      </dgm:t>
    </dgm:pt>
    <dgm:pt modelId="{7308FBB9-CF9C-E244-9245-DBC28B833D9A}" type="parTrans" cxnId="{D8E71DFD-6A32-9741-B6CC-BA3A85E31894}">
      <dgm:prSet/>
      <dgm:spPr/>
      <dgm:t>
        <a:bodyPr/>
        <a:lstStyle/>
        <a:p>
          <a:endParaRPr lang="en-GB"/>
        </a:p>
      </dgm:t>
    </dgm:pt>
    <dgm:pt modelId="{DDD5B40C-3A70-1747-9A93-0EAD5689EAF3}" type="sibTrans" cxnId="{D8E71DFD-6A32-9741-B6CC-BA3A85E31894}">
      <dgm:prSet/>
      <dgm:spPr/>
      <dgm:t>
        <a:bodyPr/>
        <a:lstStyle/>
        <a:p>
          <a:endParaRPr lang="en-GB"/>
        </a:p>
      </dgm:t>
    </dgm:pt>
    <dgm:pt modelId="{1B09C7C0-6D42-5445-9825-8D661959B9C5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44363439-4875-D043-8FC3-AFF3730754FB}" type="parTrans" cxnId="{2027596B-7396-F144-A57B-5C018FD2874F}">
      <dgm:prSet/>
      <dgm:spPr/>
      <dgm:t>
        <a:bodyPr/>
        <a:lstStyle/>
        <a:p>
          <a:endParaRPr lang="en-GB"/>
        </a:p>
      </dgm:t>
    </dgm:pt>
    <dgm:pt modelId="{DBE0E0D7-8DAC-B744-A5A5-CABF4C34A469}" type="sibTrans" cxnId="{2027596B-7396-F144-A57B-5C018FD2874F}">
      <dgm:prSet/>
      <dgm:spPr/>
      <dgm:t>
        <a:bodyPr/>
        <a:lstStyle/>
        <a:p>
          <a:endParaRPr lang="en-GB"/>
        </a:p>
      </dgm:t>
    </dgm:pt>
    <dgm:pt modelId="{74484923-FF4D-A446-BCD5-C88A144B779A}">
      <dgm:prSet phldrT="[Text]"/>
      <dgm:spPr/>
      <dgm:t>
        <a:bodyPr/>
        <a:lstStyle/>
        <a:p>
          <a:r>
            <a:rPr lang="en-GB" dirty="0"/>
            <a:t>Methodology</a:t>
          </a:r>
        </a:p>
      </dgm:t>
    </dgm:pt>
    <dgm:pt modelId="{4D636460-3517-B643-82BC-3B5CA64BB70E}" type="parTrans" cxnId="{7716805D-FB67-494D-93CD-4FD31EC50574}">
      <dgm:prSet/>
      <dgm:spPr/>
      <dgm:t>
        <a:bodyPr/>
        <a:lstStyle/>
        <a:p>
          <a:endParaRPr lang="en-GB"/>
        </a:p>
      </dgm:t>
    </dgm:pt>
    <dgm:pt modelId="{FF960441-ADD3-C34F-AED4-EC827F7C03AE}" type="sibTrans" cxnId="{7716805D-FB67-494D-93CD-4FD31EC50574}">
      <dgm:prSet/>
      <dgm:spPr/>
      <dgm:t>
        <a:bodyPr/>
        <a:lstStyle/>
        <a:p>
          <a:endParaRPr lang="en-GB"/>
        </a:p>
      </dgm:t>
    </dgm:pt>
    <dgm:pt modelId="{E4899143-21A6-C54E-B5C4-99DF4F5CFFB5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A9375C2B-262B-7949-8D53-6D253C755B80}" type="parTrans" cxnId="{7183D92F-4431-5C4F-85D5-570E5A3DBBCA}">
      <dgm:prSet/>
      <dgm:spPr/>
      <dgm:t>
        <a:bodyPr/>
        <a:lstStyle/>
        <a:p>
          <a:endParaRPr lang="en-GB"/>
        </a:p>
      </dgm:t>
    </dgm:pt>
    <dgm:pt modelId="{AF2142D4-A7EB-7E45-BB92-7AB5741B251F}" type="sibTrans" cxnId="{7183D92F-4431-5C4F-85D5-570E5A3DBBCA}">
      <dgm:prSet/>
      <dgm:spPr/>
      <dgm:t>
        <a:bodyPr/>
        <a:lstStyle/>
        <a:p>
          <a:endParaRPr lang="en-GB"/>
        </a:p>
      </dgm:t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  <dgm:pt modelId="{E5E63FDE-DB2C-8645-A6D7-0D7A51DCFCEA}" type="pres">
      <dgm:prSet presAssocID="{21BCFB18-6FE8-5742-A3B9-BD22C4A6EE1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EF83D7-59E5-B04F-BDD2-827BFCF70576}" type="pres">
      <dgm:prSet presAssocID="{2324BDD1-45DD-BE4D-8332-75112177EABE}" presName="parTxOnlySpace" presStyleCnt="0"/>
      <dgm:spPr/>
    </dgm:pt>
    <dgm:pt modelId="{281F60CE-17D8-624E-88F0-F6C643CB36ED}" type="pres">
      <dgm:prSet presAssocID="{0A3940E3-F81C-EE4D-A8F1-FBD5B1368BA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C783CF-B46C-5A4C-95DB-39BD794088A8}" type="pres">
      <dgm:prSet presAssocID="{1ED2B5E9-27E9-4C43-A0BE-1DFA69457040}" presName="parTxOnlySpace" presStyleCnt="0"/>
      <dgm:spPr/>
    </dgm:pt>
    <dgm:pt modelId="{3510300F-FACF-844E-AC71-0F86412B894B}" type="pres">
      <dgm:prSet presAssocID="{6A4C8214-620C-E744-A241-96951CF469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76C59-11AB-1649-9128-4CE0242FE288}" type="pres">
      <dgm:prSet presAssocID="{DDD5B40C-3A70-1747-9A93-0EAD5689EAF3}" presName="parTxOnlySpace" presStyleCnt="0"/>
      <dgm:spPr/>
    </dgm:pt>
    <dgm:pt modelId="{A77F9F2B-53C5-9E4D-8E97-60A66A5E9CFA}" type="pres">
      <dgm:prSet presAssocID="{1B09C7C0-6D42-5445-9825-8D661959B9C5}" presName="parTxOnly" presStyleLbl="node1" presStyleIdx="3" presStyleCnt="6" custLinFactNeighborY="-4848">
        <dgm:presLayoutVars>
          <dgm:chMax val="0"/>
          <dgm:chPref val="0"/>
          <dgm:bulletEnabled val="1"/>
        </dgm:presLayoutVars>
      </dgm:prSet>
      <dgm:spPr/>
    </dgm:pt>
    <dgm:pt modelId="{E06F4B8E-DA3A-044B-82D2-FD18520E91E1}" type="pres">
      <dgm:prSet presAssocID="{DBE0E0D7-8DAC-B744-A5A5-CABF4C34A469}" presName="parTxOnlySpace" presStyleCnt="0"/>
      <dgm:spPr/>
    </dgm:pt>
    <dgm:pt modelId="{3E363852-337A-2441-BB4F-BC03BF0A3F31}" type="pres">
      <dgm:prSet presAssocID="{74484923-FF4D-A446-BCD5-C88A144B77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A61427-1190-4848-BE02-5902418F3DDC}" type="pres">
      <dgm:prSet presAssocID="{FF960441-ADD3-C34F-AED4-EC827F7C03AE}" presName="parTxOnlySpace" presStyleCnt="0"/>
      <dgm:spPr/>
    </dgm:pt>
    <dgm:pt modelId="{34D6E90D-AC88-E845-B573-DAD6F05313C8}" type="pres">
      <dgm:prSet presAssocID="{E4899143-21A6-C54E-B5C4-99DF4F5CFFB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2DB20B-93DF-7244-804C-761B5B104F6A}" type="presOf" srcId="{1B09C7C0-6D42-5445-9825-8D661959B9C5}" destId="{A77F9F2B-53C5-9E4D-8E97-60A66A5E9CFA}" srcOrd="0" destOrd="0" presId="urn:microsoft.com/office/officeart/2005/8/layout/chevron1"/>
    <dgm:cxn modelId="{7183D92F-4431-5C4F-85D5-570E5A3DBBCA}" srcId="{1035EFEA-E8F7-2D41-91CB-853B49F68A05}" destId="{E4899143-21A6-C54E-B5C4-99DF4F5CFFB5}" srcOrd="5" destOrd="0" parTransId="{A9375C2B-262B-7949-8D53-6D253C755B80}" sibTransId="{AF2142D4-A7EB-7E45-BB92-7AB5741B251F}"/>
    <dgm:cxn modelId="{7716805D-FB67-494D-93CD-4FD31EC50574}" srcId="{1035EFEA-E8F7-2D41-91CB-853B49F68A05}" destId="{74484923-FF4D-A446-BCD5-C88A144B779A}" srcOrd="4" destOrd="0" parTransId="{4D636460-3517-B643-82BC-3B5CA64BB70E}" sibTransId="{FF960441-ADD3-C34F-AED4-EC827F7C03AE}"/>
    <dgm:cxn modelId="{2027596B-7396-F144-A57B-5C018FD2874F}" srcId="{1035EFEA-E8F7-2D41-91CB-853B49F68A05}" destId="{1B09C7C0-6D42-5445-9825-8D661959B9C5}" srcOrd="3" destOrd="0" parTransId="{44363439-4875-D043-8FC3-AFF3730754FB}" sibTransId="{DBE0E0D7-8DAC-B744-A5A5-CABF4C34A469}"/>
    <dgm:cxn modelId="{6B57F193-910E-CE46-842E-934614E8BB62}" type="presOf" srcId="{21BCFB18-6FE8-5742-A3B9-BD22C4A6EE19}" destId="{E5E63FDE-DB2C-8645-A6D7-0D7A51DCFCEA}" srcOrd="0" destOrd="0" presId="urn:microsoft.com/office/officeart/2005/8/layout/chevron1"/>
    <dgm:cxn modelId="{3CEEACBE-C282-3948-B680-90E89BB5696B}" srcId="{1035EFEA-E8F7-2D41-91CB-853B49F68A05}" destId="{21BCFB18-6FE8-5742-A3B9-BD22C4A6EE19}" srcOrd="0" destOrd="0" parTransId="{D04E5F15-FCFC-4249-A388-94EC76FED3BA}" sibTransId="{2324BDD1-45DD-BE4D-8332-75112177EABE}"/>
    <dgm:cxn modelId="{2CB54DC4-172B-5743-A469-ABCAC1769F20}" type="presOf" srcId="{74484923-FF4D-A446-BCD5-C88A144B779A}" destId="{3E363852-337A-2441-BB4F-BC03BF0A3F31}" srcOrd="0" destOrd="0" presId="urn:microsoft.com/office/officeart/2005/8/layout/chevron1"/>
    <dgm:cxn modelId="{F0BF46C8-B97D-3D4B-92E0-8CA74E93C3E7}" type="presOf" srcId="{6A4C8214-620C-E744-A241-96951CF46969}" destId="{3510300F-FACF-844E-AC71-0F86412B894B}" srcOrd="0" destOrd="0" presId="urn:microsoft.com/office/officeart/2005/8/layout/chevron1"/>
    <dgm:cxn modelId="{6C3CF6CE-13E2-EE45-BFE4-DA2E6697496D}" type="presOf" srcId="{1035EFEA-E8F7-2D41-91CB-853B49F68A05}" destId="{4A5B4820-5B0E-3045-AE79-776CAB0C9A83}" srcOrd="0" destOrd="0" presId="urn:microsoft.com/office/officeart/2005/8/layout/chevron1"/>
    <dgm:cxn modelId="{D59854D9-3BC7-2844-8C5D-51224623F8B7}" srcId="{1035EFEA-E8F7-2D41-91CB-853B49F68A05}" destId="{0A3940E3-F81C-EE4D-A8F1-FBD5B1368BA6}" srcOrd="1" destOrd="0" parTransId="{ED532538-D34C-C347-B4A0-0D0E0769C6BA}" sibTransId="{1ED2B5E9-27E9-4C43-A0BE-1DFA69457040}"/>
    <dgm:cxn modelId="{9CB499DE-6BE2-7D4D-A8A9-335D04EC04DA}" type="presOf" srcId="{E4899143-21A6-C54E-B5C4-99DF4F5CFFB5}" destId="{34D6E90D-AC88-E845-B573-DAD6F05313C8}" srcOrd="0" destOrd="0" presId="urn:microsoft.com/office/officeart/2005/8/layout/chevron1"/>
    <dgm:cxn modelId="{F53B14E8-9032-E043-945E-526884DED3E7}" type="presOf" srcId="{0A3940E3-F81C-EE4D-A8F1-FBD5B1368BA6}" destId="{281F60CE-17D8-624E-88F0-F6C643CB36ED}" srcOrd="0" destOrd="0" presId="urn:microsoft.com/office/officeart/2005/8/layout/chevron1"/>
    <dgm:cxn modelId="{D8E71DFD-6A32-9741-B6CC-BA3A85E31894}" srcId="{1035EFEA-E8F7-2D41-91CB-853B49F68A05}" destId="{6A4C8214-620C-E744-A241-96951CF46969}" srcOrd="2" destOrd="0" parTransId="{7308FBB9-CF9C-E244-9245-DBC28B833D9A}" sibTransId="{DDD5B40C-3A70-1747-9A93-0EAD5689EAF3}"/>
    <dgm:cxn modelId="{F01879AE-F838-924A-AE92-271C94CE1CC0}" type="presParOf" srcId="{4A5B4820-5B0E-3045-AE79-776CAB0C9A83}" destId="{E5E63FDE-DB2C-8645-A6D7-0D7A51DCFCEA}" srcOrd="0" destOrd="0" presId="urn:microsoft.com/office/officeart/2005/8/layout/chevron1"/>
    <dgm:cxn modelId="{031D4760-B244-F943-8F5E-2807B11444F4}" type="presParOf" srcId="{4A5B4820-5B0E-3045-AE79-776CAB0C9A83}" destId="{EDEF83D7-59E5-B04F-BDD2-827BFCF70576}" srcOrd="1" destOrd="0" presId="urn:microsoft.com/office/officeart/2005/8/layout/chevron1"/>
    <dgm:cxn modelId="{FAC53250-6CAD-3F4D-855D-2008DFFA468D}" type="presParOf" srcId="{4A5B4820-5B0E-3045-AE79-776CAB0C9A83}" destId="{281F60CE-17D8-624E-88F0-F6C643CB36ED}" srcOrd="2" destOrd="0" presId="urn:microsoft.com/office/officeart/2005/8/layout/chevron1"/>
    <dgm:cxn modelId="{F01CE403-7CFB-F540-9072-915B98DD4D91}" type="presParOf" srcId="{4A5B4820-5B0E-3045-AE79-776CAB0C9A83}" destId="{64C783CF-B46C-5A4C-95DB-39BD794088A8}" srcOrd="3" destOrd="0" presId="urn:microsoft.com/office/officeart/2005/8/layout/chevron1"/>
    <dgm:cxn modelId="{F1CF470C-FC57-C84E-A061-5786FAE32AA6}" type="presParOf" srcId="{4A5B4820-5B0E-3045-AE79-776CAB0C9A83}" destId="{3510300F-FACF-844E-AC71-0F86412B894B}" srcOrd="4" destOrd="0" presId="urn:microsoft.com/office/officeart/2005/8/layout/chevron1"/>
    <dgm:cxn modelId="{AEF47F22-2B55-BE48-9118-281DD9D25642}" type="presParOf" srcId="{4A5B4820-5B0E-3045-AE79-776CAB0C9A83}" destId="{5EE76C59-11AB-1649-9128-4CE0242FE288}" srcOrd="5" destOrd="0" presId="urn:microsoft.com/office/officeart/2005/8/layout/chevron1"/>
    <dgm:cxn modelId="{ED1F04DF-BC59-DD4C-B5B3-717BBBB8DC9B}" type="presParOf" srcId="{4A5B4820-5B0E-3045-AE79-776CAB0C9A83}" destId="{A77F9F2B-53C5-9E4D-8E97-60A66A5E9CFA}" srcOrd="6" destOrd="0" presId="urn:microsoft.com/office/officeart/2005/8/layout/chevron1"/>
    <dgm:cxn modelId="{1DD0D2F5-0B36-4E4C-8B9E-BC230C79071A}" type="presParOf" srcId="{4A5B4820-5B0E-3045-AE79-776CAB0C9A83}" destId="{E06F4B8E-DA3A-044B-82D2-FD18520E91E1}" srcOrd="7" destOrd="0" presId="urn:microsoft.com/office/officeart/2005/8/layout/chevron1"/>
    <dgm:cxn modelId="{DE2368E7-6544-B54D-B97E-226DA67EF664}" type="presParOf" srcId="{4A5B4820-5B0E-3045-AE79-776CAB0C9A83}" destId="{3E363852-337A-2441-BB4F-BC03BF0A3F31}" srcOrd="8" destOrd="0" presId="urn:microsoft.com/office/officeart/2005/8/layout/chevron1"/>
    <dgm:cxn modelId="{41E2C2D3-9EA0-1C40-8F46-2D5CA16D72A9}" type="presParOf" srcId="{4A5B4820-5B0E-3045-AE79-776CAB0C9A83}" destId="{06A61427-1190-4848-BE02-5902418F3DDC}" srcOrd="9" destOrd="0" presId="urn:microsoft.com/office/officeart/2005/8/layout/chevron1"/>
    <dgm:cxn modelId="{318408D2-CAA5-014F-BBC5-D4481A089C18}" type="presParOf" srcId="{4A5B4820-5B0E-3045-AE79-776CAB0C9A83}" destId="{34D6E90D-AC88-E845-B573-DAD6F05313C8}" srcOrd="1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89993-5C55-F940-A642-E9FE7F942FB0}">
      <dsp:nvSpPr>
        <dsp:cNvPr id="0" name=""/>
        <dsp:cNvSpPr/>
      </dsp:nvSpPr>
      <dsp:spPr>
        <a:xfrm>
          <a:off x="-4282333" y="-656975"/>
          <a:ext cx="5102179" cy="5102179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4647A-6D54-4844-A870-85524A97B6F4}">
      <dsp:nvSpPr>
        <dsp:cNvPr id="0" name=""/>
        <dsp:cNvSpPr/>
      </dsp:nvSpPr>
      <dsp:spPr>
        <a:xfrm>
          <a:off x="306398" y="199488"/>
          <a:ext cx="7529470" cy="3988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tx1"/>
              </a:solidFill>
            </a:rPr>
            <a:t>Introduction</a:t>
          </a:r>
        </a:p>
      </dsp:txBody>
      <dsp:txXfrm>
        <a:off x="306398" y="199488"/>
        <a:ext cx="7529470" cy="398824"/>
      </dsp:txXfrm>
    </dsp:sp>
    <dsp:sp modelId="{8E0696A0-F87F-864F-9259-F8BA67A2F3FB}">
      <dsp:nvSpPr>
        <dsp:cNvPr id="0" name=""/>
        <dsp:cNvSpPr/>
      </dsp:nvSpPr>
      <dsp:spPr>
        <a:xfrm>
          <a:off x="57133" y="149635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75CE1-B54E-7747-BDFE-DC2DF179097A}">
      <dsp:nvSpPr>
        <dsp:cNvPr id="0" name=""/>
        <dsp:cNvSpPr/>
      </dsp:nvSpPr>
      <dsp:spPr>
        <a:xfrm>
          <a:off x="634459" y="797649"/>
          <a:ext cx="7201409" cy="3988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Research Goal</a:t>
          </a:r>
        </a:p>
      </dsp:txBody>
      <dsp:txXfrm>
        <a:off x="634459" y="797649"/>
        <a:ext cx="7201409" cy="398824"/>
      </dsp:txXfrm>
    </dsp:sp>
    <dsp:sp modelId="{18852671-1E07-B04C-B2C7-7C8F9AF4EDED}">
      <dsp:nvSpPr>
        <dsp:cNvPr id="0" name=""/>
        <dsp:cNvSpPr/>
      </dsp:nvSpPr>
      <dsp:spPr>
        <a:xfrm>
          <a:off x="385194" y="747796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39F5E-5824-C84F-B83D-39A97FED6E6A}">
      <dsp:nvSpPr>
        <dsp:cNvPr id="0" name=""/>
        <dsp:cNvSpPr/>
      </dsp:nvSpPr>
      <dsp:spPr>
        <a:xfrm>
          <a:off x="784473" y="1395810"/>
          <a:ext cx="7051395" cy="3988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Literature review</a:t>
          </a:r>
        </a:p>
      </dsp:txBody>
      <dsp:txXfrm>
        <a:off x="784473" y="1395810"/>
        <a:ext cx="7051395" cy="398824"/>
      </dsp:txXfrm>
    </dsp:sp>
    <dsp:sp modelId="{197D6ADD-6F73-7440-AFEB-42CEC55EDFB5}">
      <dsp:nvSpPr>
        <dsp:cNvPr id="0" name=""/>
        <dsp:cNvSpPr/>
      </dsp:nvSpPr>
      <dsp:spPr>
        <a:xfrm>
          <a:off x="535207" y="1345957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61653-4450-C241-8299-DD545231DB3E}">
      <dsp:nvSpPr>
        <dsp:cNvPr id="0" name=""/>
        <dsp:cNvSpPr/>
      </dsp:nvSpPr>
      <dsp:spPr>
        <a:xfrm>
          <a:off x="784473" y="1993593"/>
          <a:ext cx="7051395" cy="3988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Data</a:t>
          </a:r>
        </a:p>
      </dsp:txBody>
      <dsp:txXfrm>
        <a:off x="784473" y="1993593"/>
        <a:ext cx="7051395" cy="398824"/>
      </dsp:txXfrm>
    </dsp:sp>
    <dsp:sp modelId="{14EFE481-1319-A24A-A8A7-888EBAABF672}">
      <dsp:nvSpPr>
        <dsp:cNvPr id="0" name=""/>
        <dsp:cNvSpPr/>
      </dsp:nvSpPr>
      <dsp:spPr>
        <a:xfrm>
          <a:off x="535207" y="1943740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B7AF0-357F-8940-B6CA-FF40E83335F1}">
      <dsp:nvSpPr>
        <dsp:cNvPr id="0" name=""/>
        <dsp:cNvSpPr/>
      </dsp:nvSpPr>
      <dsp:spPr>
        <a:xfrm>
          <a:off x="634459" y="2591754"/>
          <a:ext cx="7201409" cy="3988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Methodology</a:t>
          </a:r>
        </a:p>
      </dsp:txBody>
      <dsp:txXfrm>
        <a:off x="634459" y="2591754"/>
        <a:ext cx="7201409" cy="398824"/>
      </dsp:txXfrm>
    </dsp:sp>
    <dsp:sp modelId="{EE5F30CA-BBEF-8B46-BD85-9169BAB6F38B}">
      <dsp:nvSpPr>
        <dsp:cNvPr id="0" name=""/>
        <dsp:cNvSpPr/>
      </dsp:nvSpPr>
      <dsp:spPr>
        <a:xfrm>
          <a:off x="385194" y="2541901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D8459-0C27-CF48-987A-0D1514383503}">
      <dsp:nvSpPr>
        <dsp:cNvPr id="0" name=""/>
        <dsp:cNvSpPr/>
      </dsp:nvSpPr>
      <dsp:spPr>
        <a:xfrm>
          <a:off x="306398" y="3189916"/>
          <a:ext cx="7529470" cy="3988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Primary Results</a:t>
          </a:r>
        </a:p>
      </dsp:txBody>
      <dsp:txXfrm>
        <a:off x="306398" y="3189916"/>
        <a:ext cx="7529470" cy="398824"/>
      </dsp:txXfrm>
    </dsp:sp>
    <dsp:sp modelId="{BA4FED03-EFE1-F643-BA45-0604F2F3657B}">
      <dsp:nvSpPr>
        <dsp:cNvPr id="0" name=""/>
        <dsp:cNvSpPr/>
      </dsp:nvSpPr>
      <dsp:spPr>
        <a:xfrm>
          <a:off x="57133" y="3140063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6E389-AD10-D74D-83FC-F0BDE1E9F155}">
      <dsp:nvSpPr>
        <dsp:cNvPr id="0" name=""/>
        <dsp:cNvSpPr/>
      </dsp:nvSpPr>
      <dsp:spPr>
        <a:xfrm>
          <a:off x="95276" y="361634"/>
          <a:ext cx="2234791" cy="6983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031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LLM has gain </a:t>
          </a:r>
          <a:r>
            <a:rPr lang="en-US" sz="900" b="1" kern="1200"/>
            <a:t>huge knowledge </a:t>
          </a:r>
          <a:r>
            <a:rPr lang="en-US" sz="900" kern="1200"/>
            <a:t>from vest data.</a:t>
          </a:r>
          <a:endParaRPr lang="en-DE" sz="900" kern="1200"/>
        </a:p>
      </dsp:txBody>
      <dsp:txXfrm>
        <a:off x="95276" y="361634"/>
        <a:ext cx="2234791" cy="698372"/>
      </dsp:txXfrm>
    </dsp:sp>
    <dsp:sp modelId="{88905193-1C5D-4B46-8E43-E848546A9006}">
      <dsp:nvSpPr>
        <dsp:cNvPr id="0" name=""/>
        <dsp:cNvSpPr/>
      </dsp:nvSpPr>
      <dsp:spPr>
        <a:xfrm>
          <a:off x="2160" y="260758"/>
          <a:ext cx="488860" cy="733290"/>
        </a:xfrm>
        <a:prstGeom prst="rect">
          <a:avLst/>
        </a:prstGeom>
        <a:blipFill dpi="0" rotWithShape="1">
          <a:blip xmlns:r="http://schemas.openxmlformats.org/officeDocument/2006/relationships" r:embed="rId1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 l="-122000" r="-1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D9287-FADB-3A46-B7A0-840B32F57C0E}">
      <dsp:nvSpPr>
        <dsp:cNvPr id="0" name=""/>
        <dsp:cNvSpPr/>
      </dsp:nvSpPr>
      <dsp:spPr>
        <a:xfrm>
          <a:off x="2530603" y="361634"/>
          <a:ext cx="2234791" cy="6983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031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We can </a:t>
          </a:r>
          <a:r>
            <a:rPr lang="en-US" sz="900" b="1" kern="1200"/>
            <a:t>further train them with social media data</a:t>
          </a:r>
          <a:r>
            <a:rPr lang="en-US" sz="900" kern="1200"/>
            <a:t>.</a:t>
          </a:r>
          <a:endParaRPr lang="en-DE" sz="900" kern="1200"/>
        </a:p>
      </dsp:txBody>
      <dsp:txXfrm>
        <a:off x="2530603" y="361634"/>
        <a:ext cx="2234791" cy="698372"/>
      </dsp:txXfrm>
    </dsp:sp>
    <dsp:sp modelId="{BE65A457-009B-9140-8542-7D9D91A8558D}">
      <dsp:nvSpPr>
        <dsp:cNvPr id="0" name=""/>
        <dsp:cNvSpPr/>
      </dsp:nvSpPr>
      <dsp:spPr>
        <a:xfrm>
          <a:off x="2437486" y="260758"/>
          <a:ext cx="488860" cy="73329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2DD0B-F5A6-C94C-920F-73993E8A0330}">
      <dsp:nvSpPr>
        <dsp:cNvPr id="0" name=""/>
        <dsp:cNvSpPr/>
      </dsp:nvSpPr>
      <dsp:spPr>
        <a:xfrm>
          <a:off x="95276" y="1240807"/>
          <a:ext cx="2234791" cy="6983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031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 want to see </a:t>
          </a:r>
          <a:r>
            <a:rPr lang="en-GB" sz="900" kern="1200" dirty="0"/>
            <a:t>if </a:t>
          </a:r>
          <a:r>
            <a:rPr lang="en-US" sz="900" kern="1200" dirty="0"/>
            <a:t>is it </a:t>
          </a:r>
          <a:r>
            <a:rPr lang="en-GB" sz="900" kern="1200" dirty="0"/>
            <a:t>a </a:t>
          </a:r>
          <a:r>
            <a:rPr lang="en-US" sz="900" kern="1200" dirty="0"/>
            <a:t>see changing opinion using LM.</a:t>
          </a:r>
          <a:endParaRPr lang="en-DE" sz="900" kern="1200" dirty="0"/>
        </a:p>
      </dsp:txBody>
      <dsp:txXfrm>
        <a:off x="95276" y="1240807"/>
        <a:ext cx="2234791" cy="698372"/>
      </dsp:txXfrm>
    </dsp:sp>
    <dsp:sp modelId="{75C6210A-EB9C-8C4F-9361-F5F7731BD33A}">
      <dsp:nvSpPr>
        <dsp:cNvPr id="0" name=""/>
        <dsp:cNvSpPr/>
      </dsp:nvSpPr>
      <dsp:spPr>
        <a:xfrm>
          <a:off x="2160" y="1139931"/>
          <a:ext cx="488860" cy="7332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6DAAD-BE44-764F-A9FE-278053D2248A}">
      <dsp:nvSpPr>
        <dsp:cNvPr id="0" name=""/>
        <dsp:cNvSpPr/>
      </dsp:nvSpPr>
      <dsp:spPr>
        <a:xfrm>
          <a:off x="2530603" y="1240807"/>
          <a:ext cx="2234791" cy="6983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031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Compare our result </a:t>
          </a:r>
          <a:r>
            <a:rPr lang="en-US" sz="900" b="1" kern="1200" dirty="0"/>
            <a:t>with existing methods</a:t>
          </a:r>
          <a:r>
            <a:rPr lang="en-US" sz="900" kern="1200" dirty="0"/>
            <a:t> to see, if it can outperform existing methods of creating time series from social media.</a:t>
          </a:r>
          <a:endParaRPr lang="en-DE" sz="900" kern="1200" dirty="0"/>
        </a:p>
      </dsp:txBody>
      <dsp:txXfrm>
        <a:off x="2530603" y="1240807"/>
        <a:ext cx="2234791" cy="698372"/>
      </dsp:txXfrm>
    </dsp:sp>
    <dsp:sp modelId="{14681BBB-7992-5249-8909-95239922CE08}">
      <dsp:nvSpPr>
        <dsp:cNvPr id="0" name=""/>
        <dsp:cNvSpPr/>
      </dsp:nvSpPr>
      <dsp:spPr>
        <a:xfrm>
          <a:off x="2437486" y="1139931"/>
          <a:ext cx="488860" cy="73329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DF33C-2381-4C80-93B3-C1D975FBE71F}">
      <dsp:nvSpPr>
        <dsp:cNvPr id="0" name=""/>
        <dsp:cNvSpPr/>
      </dsp:nvSpPr>
      <dsp:spPr>
        <a:xfrm>
          <a:off x="0" y="311411"/>
          <a:ext cx="8569325" cy="574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5ADC4-4B8B-4200-B088-8F87BAEDF1F0}">
      <dsp:nvSpPr>
        <dsp:cNvPr id="0" name=""/>
        <dsp:cNvSpPr/>
      </dsp:nvSpPr>
      <dsp:spPr>
        <a:xfrm>
          <a:off x="173911" y="440767"/>
          <a:ext cx="316202" cy="3162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4D5EA-F2CE-45ED-9BA5-0E564AB41324}">
      <dsp:nvSpPr>
        <dsp:cNvPr id="0" name=""/>
        <dsp:cNvSpPr/>
      </dsp:nvSpPr>
      <dsp:spPr>
        <a:xfrm>
          <a:off x="664025" y="311411"/>
          <a:ext cx="7905299" cy="5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45" tIns="60845" rIns="60845" bIns="6084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1. Can changes in people’s opinions/emotions be tracked using LMs trained on user-generated text, which can be used as an alternative to the survey?</a:t>
          </a:r>
          <a:endParaRPr lang="en-DE" sz="1500" kern="1200" dirty="0"/>
        </a:p>
      </dsp:txBody>
      <dsp:txXfrm>
        <a:off x="664025" y="311411"/>
        <a:ext cx="7905299" cy="574913"/>
      </dsp:txXfrm>
    </dsp:sp>
    <dsp:sp modelId="{56BB0EFC-21F4-4B9A-A613-D129DA2AB373}">
      <dsp:nvSpPr>
        <dsp:cNvPr id="0" name=""/>
        <dsp:cNvSpPr/>
      </dsp:nvSpPr>
      <dsp:spPr>
        <a:xfrm>
          <a:off x="0" y="1030053"/>
          <a:ext cx="8569325" cy="574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915D6-23D5-4B8F-88EC-7F25E37F5127}">
      <dsp:nvSpPr>
        <dsp:cNvPr id="0" name=""/>
        <dsp:cNvSpPr/>
      </dsp:nvSpPr>
      <dsp:spPr>
        <a:xfrm>
          <a:off x="173911" y="1159409"/>
          <a:ext cx="316202" cy="3162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64660-C600-4A5B-8EAC-A967C139E51E}">
      <dsp:nvSpPr>
        <dsp:cNvPr id="0" name=""/>
        <dsp:cNvSpPr/>
      </dsp:nvSpPr>
      <dsp:spPr>
        <a:xfrm>
          <a:off x="664025" y="1030053"/>
          <a:ext cx="7905299" cy="5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45" tIns="60845" rIns="60845" bIns="6084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2. If we can, what is the best approach to do it?</a:t>
          </a:r>
          <a:endParaRPr lang="en-DE" sz="1500" kern="1200" dirty="0"/>
        </a:p>
      </dsp:txBody>
      <dsp:txXfrm>
        <a:off x="664025" y="1030053"/>
        <a:ext cx="7905299" cy="57491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D32AC-B0E0-5343-811C-AC52D9190CF7}">
      <dsp:nvSpPr>
        <dsp:cNvPr id="0" name=""/>
        <dsp:cNvSpPr/>
      </dsp:nvSpPr>
      <dsp:spPr>
        <a:xfrm>
          <a:off x="1267321" y="1312523"/>
          <a:ext cx="146223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EFD83-0B18-EA48-95AE-89C29892E0CC}">
      <dsp:nvSpPr>
        <dsp:cNvPr id="0" name=""/>
        <dsp:cNvSpPr/>
      </dsp:nvSpPr>
      <dsp:spPr>
        <a:xfrm>
          <a:off x="1267321" y="1065884"/>
          <a:ext cx="123564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479D7-3BA6-CD4F-9EB0-41F4F483421B}">
      <dsp:nvSpPr>
        <dsp:cNvPr id="0" name=""/>
        <dsp:cNvSpPr/>
      </dsp:nvSpPr>
      <dsp:spPr>
        <a:xfrm>
          <a:off x="1267321" y="721167"/>
          <a:ext cx="115386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0E31E-265D-2F43-8EBA-B70BB695B03A}">
      <dsp:nvSpPr>
        <dsp:cNvPr id="0" name=""/>
        <dsp:cNvSpPr/>
      </dsp:nvSpPr>
      <dsp:spPr>
        <a:xfrm>
          <a:off x="1267321" y="376449"/>
          <a:ext cx="123564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DD724-FB74-D140-AF47-A78BCB8598D6}">
      <dsp:nvSpPr>
        <dsp:cNvPr id="0" name=""/>
        <dsp:cNvSpPr/>
      </dsp:nvSpPr>
      <dsp:spPr>
        <a:xfrm>
          <a:off x="1267321" y="129810"/>
          <a:ext cx="146223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8FA9C-8295-EE47-BF06-D41CE0FC8485}">
      <dsp:nvSpPr>
        <dsp:cNvPr id="0" name=""/>
        <dsp:cNvSpPr/>
      </dsp:nvSpPr>
      <dsp:spPr>
        <a:xfrm>
          <a:off x="520653" y="83626"/>
          <a:ext cx="1442334" cy="12750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78E5F-F67F-FF4B-8A15-9FF0CC789C3A}">
      <dsp:nvSpPr>
        <dsp:cNvPr id="0" name=""/>
        <dsp:cNvSpPr/>
      </dsp:nvSpPr>
      <dsp:spPr>
        <a:xfrm>
          <a:off x="805774" y="765879"/>
          <a:ext cx="923093" cy="47597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805774" y="765879"/>
        <a:ext cx="923093" cy="475970"/>
      </dsp:txXfrm>
    </dsp:sp>
    <dsp:sp modelId="{61A86305-86D0-CA4C-BD1F-7289154E5E2A}">
      <dsp:nvSpPr>
        <dsp:cNvPr id="0" name=""/>
        <dsp:cNvSpPr/>
      </dsp:nvSpPr>
      <dsp:spPr>
        <a:xfrm>
          <a:off x="2599749" y="0"/>
          <a:ext cx="259620" cy="259620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D97B0-327D-EE43-B362-C67A782D27B9}">
      <dsp:nvSpPr>
        <dsp:cNvPr id="0" name=""/>
        <dsp:cNvSpPr/>
      </dsp:nvSpPr>
      <dsp:spPr>
        <a:xfrm>
          <a:off x="2859369" y="0"/>
          <a:ext cx="1192258" cy="259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Comment</a:t>
          </a:r>
        </a:p>
      </dsp:txBody>
      <dsp:txXfrm>
        <a:off x="2859369" y="0"/>
        <a:ext cx="1192258" cy="259620"/>
      </dsp:txXfrm>
    </dsp:sp>
    <dsp:sp modelId="{519C3B7F-8A0A-6D43-BA7D-9BB747D74864}">
      <dsp:nvSpPr>
        <dsp:cNvPr id="0" name=""/>
        <dsp:cNvSpPr/>
      </dsp:nvSpPr>
      <dsp:spPr>
        <a:xfrm>
          <a:off x="2373158" y="246639"/>
          <a:ext cx="259620" cy="259620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 l="-100000" r="-10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A89D2-C9E1-5E4F-8F34-51B4726B376A}">
      <dsp:nvSpPr>
        <dsp:cNvPr id="0" name=""/>
        <dsp:cNvSpPr/>
      </dsp:nvSpPr>
      <dsp:spPr>
        <a:xfrm>
          <a:off x="2632778" y="246639"/>
          <a:ext cx="1028005" cy="259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Opinion</a:t>
          </a:r>
        </a:p>
      </dsp:txBody>
      <dsp:txXfrm>
        <a:off x="2632778" y="246639"/>
        <a:ext cx="1028005" cy="259620"/>
      </dsp:txXfrm>
    </dsp:sp>
    <dsp:sp modelId="{A18D78E7-53E1-2848-83E1-8E9D46380E43}">
      <dsp:nvSpPr>
        <dsp:cNvPr id="0" name=""/>
        <dsp:cNvSpPr/>
      </dsp:nvSpPr>
      <dsp:spPr>
        <a:xfrm>
          <a:off x="2291378" y="591356"/>
          <a:ext cx="259620" cy="259620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DC6A5-D952-3840-AF91-A67B37BDBBEA}">
      <dsp:nvSpPr>
        <dsp:cNvPr id="0" name=""/>
        <dsp:cNvSpPr/>
      </dsp:nvSpPr>
      <dsp:spPr>
        <a:xfrm>
          <a:off x="2550998" y="591356"/>
          <a:ext cx="988557" cy="259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Review</a:t>
          </a:r>
        </a:p>
      </dsp:txBody>
      <dsp:txXfrm>
        <a:off x="2550998" y="591356"/>
        <a:ext cx="988557" cy="259620"/>
      </dsp:txXfrm>
    </dsp:sp>
    <dsp:sp modelId="{CED471B0-6048-004B-9887-A3104446EEAA}">
      <dsp:nvSpPr>
        <dsp:cNvPr id="0" name=""/>
        <dsp:cNvSpPr/>
      </dsp:nvSpPr>
      <dsp:spPr>
        <a:xfrm>
          <a:off x="2373158" y="936074"/>
          <a:ext cx="259620" cy="259620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B44C5-61D4-1140-A00A-4DB59F6BE0BE}">
      <dsp:nvSpPr>
        <dsp:cNvPr id="0" name=""/>
        <dsp:cNvSpPr/>
      </dsp:nvSpPr>
      <dsp:spPr>
        <a:xfrm>
          <a:off x="2632778" y="936074"/>
          <a:ext cx="1098631" cy="259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Concern</a:t>
          </a:r>
        </a:p>
      </dsp:txBody>
      <dsp:txXfrm>
        <a:off x="2632778" y="936074"/>
        <a:ext cx="1098631" cy="259620"/>
      </dsp:txXfrm>
    </dsp:sp>
    <dsp:sp modelId="{FA43FCAC-282C-2A43-8B2B-4388776E6278}">
      <dsp:nvSpPr>
        <dsp:cNvPr id="0" name=""/>
        <dsp:cNvSpPr/>
      </dsp:nvSpPr>
      <dsp:spPr>
        <a:xfrm>
          <a:off x="2599749" y="1182713"/>
          <a:ext cx="259620" cy="259620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95C4E-4CD1-A841-ABD2-ED2D7CDFC133}">
      <dsp:nvSpPr>
        <dsp:cNvPr id="0" name=""/>
        <dsp:cNvSpPr/>
      </dsp:nvSpPr>
      <dsp:spPr>
        <a:xfrm>
          <a:off x="2859369" y="1182713"/>
          <a:ext cx="1063751" cy="259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Thought</a:t>
          </a:r>
        </a:p>
      </dsp:txBody>
      <dsp:txXfrm>
        <a:off x="2859369" y="1182713"/>
        <a:ext cx="1063751" cy="2596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14AC2-BFF9-FB42-A01D-2DA29BAFE9E4}">
      <dsp:nvSpPr>
        <dsp:cNvPr id="0" name=""/>
        <dsp:cNvSpPr/>
      </dsp:nvSpPr>
      <dsp:spPr>
        <a:xfrm>
          <a:off x="344082" y="88496"/>
          <a:ext cx="8257977" cy="33947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939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/>
            <a:t>Judging from words alone can be challenging.</a:t>
          </a:r>
          <a:endParaRPr lang="en-DE" sz="1800" i="0" kern="1200" dirty="0">
            <a:latin typeface="+mj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b="0" i="0" kern="1200"/>
            <a:t>Sudden shifts in trade can have an impact.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b="0" i="0" kern="1200"/>
            <a:t>Word meanings are constantly evolving.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b="0" i="0" kern="1200"/>
            <a:t>Meanings are subjective and context-dependent.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b="0" i="0" kern="1200"/>
            <a:t>Dictionary-based methods have limited coverage.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b="0" i="0" kern="1200" dirty="0"/>
            <a:t>They ignore non-standard spelling and mistakes.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b="0" i="0" kern="1200" dirty="0"/>
            <a:t>Every word is given the same weight.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b="0" i="0" kern="1200" dirty="0"/>
            <a:t>For example, If I write, I don’t support Market,”. It will be predicted as a neutral sentence. Because it contains one positive word “Support”, and one negative word, “Don’t”.</a:t>
          </a:r>
        </a:p>
      </dsp:txBody>
      <dsp:txXfrm>
        <a:off x="344082" y="88496"/>
        <a:ext cx="8257977" cy="3394777"/>
      </dsp:txXfrm>
    </dsp:sp>
    <dsp:sp modelId="{3FFCCBCA-D6DC-6542-8DD3-76E9731BCC94}">
      <dsp:nvSpPr>
        <dsp:cNvPr id="0" name=""/>
        <dsp:cNvSpPr/>
      </dsp:nvSpPr>
      <dsp:spPr>
        <a:xfrm>
          <a:off x="0" y="122820"/>
          <a:ext cx="1806432" cy="270964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2000" r="-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A414F-02CC-FE46-90DA-9E429714EF41}">
      <dsp:nvSpPr>
        <dsp:cNvPr id="0" name=""/>
        <dsp:cNvSpPr/>
      </dsp:nvSpPr>
      <dsp:spPr>
        <a:xfrm>
          <a:off x="0" y="499047"/>
          <a:ext cx="4422315" cy="27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C025C-9EF7-9C40-9DE8-24F4A66C3BAD}">
      <dsp:nvSpPr>
        <dsp:cNvPr id="0" name=""/>
        <dsp:cNvSpPr/>
      </dsp:nvSpPr>
      <dsp:spPr>
        <a:xfrm>
          <a:off x="220899" y="110536"/>
          <a:ext cx="3446328" cy="5508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07" tIns="0" rIns="117007" bIns="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b="1" i="0" u="none" kern="1200" dirty="0"/>
            <a:t>Data Collection</a:t>
          </a:r>
          <a:r>
            <a:rPr lang="en-GB" sz="1050" b="0" i="0" u="none" kern="1200" dirty="0"/>
            <a:t>: </a:t>
          </a:r>
          <a:r>
            <a:rPr lang="en-GB" sz="1050" b="0" i="0" u="none" kern="1200" dirty="0" err="1"/>
            <a:t>TimeLMs</a:t>
          </a:r>
          <a:r>
            <a:rPr lang="en-GB" sz="1050" b="0" i="0" u="none" kern="1200" dirty="0"/>
            <a:t> uses large-scale Twitter data collected across multiple time periods to track how language changes over time.</a:t>
          </a:r>
          <a:endParaRPr lang="en-GB" sz="1050" kern="1200" dirty="0"/>
        </a:p>
      </dsp:txBody>
      <dsp:txXfrm>
        <a:off x="247790" y="137427"/>
        <a:ext cx="3392546" cy="497089"/>
      </dsp:txXfrm>
    </dsp:sp>
    <dsp:sp modelId="{1F2B5A65-50B3-ED4A-A40C-39A937D9E2C2}">
      <dsp:nvSpPr>
        <dsp:cNvPr id="0" name=""/>
        <dsp:cNvSpPr/>
      </dsp:nvSpPr>
      <dsp:spPr>
        <a:xfrm>
          <a:off x="0" y="1174411"/>
          <a:ext cx="4422315" cy="27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F2EF-7E75-7445-BEC1-66127170CEAE}">
      <dsp:nvSpPr>
        <dsp:cNvPr id="0" name=""/>
        <dsp:cNvSpPr/>
      </dsp:nvSpPr>
      <dsp:spPr>
        <a:xfrm>
          <a:off x="221115" y="835647"/>
          <a:ext cx="3453350" cy="501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07" tIns="0" rIns="1170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Pretraining</a:t>
          </a:r>
          <a:r>
            <a:rPr lang="en-GB" sz="1000" kern="1200" dirty="0"/>
            <a:t>: The model is pretrained using masked language </a:t>
          </a:r>
          <a:r>
            <a:rPr lang="en-GB" sz="1000" kern="1200" dirty="0" err="1"/>
            <a:t>modeling</a:t>
          </a:r>
          <a:r>
            <a:rPr lang="en-GB" sz="1000" kern="1200" dirty="0"/>
            <a:t> on Twitter data from different snapshots to capture temporal language patterns.</a:t>
          </a:r>
        </a:p>
      </dsp:txBody>
      <dsp:txXfrm>
        <a:off x="245578" y="860110"/>
        <a:ext cx="3404424" cy="452198"/>
      </dsp:txXfrm>
    </dsp:sp>
    <dsp:sp modelId="{7B03E60C-6798-524A-B8DC-F49D899CA9D5}">
      <dsp:nvSpPr>
        <dsp:cNvPr id="0" name=""/>
        <dsp:cNvSpPr/>
      </dsp:nvSpPr>
      <dsp:spPr>
        <a:xfrm>
          <a:off x="0" y="1918515"/>
          <a:ext cx="4422315" cy="27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63F11-A71B-174A-9073-9FB94CBAE038}">
      <dsp:nvSpPr>
        <dsp:cNvPr id="0" name=""/>
        <dsp:cNvSpPr/>
      </dsp:nvSpPr>
      <dsp:spPr>
        <a:xfrm>
          <a:off x="220899" y="1511011"/>
          <a:ext cx="3446328" cy="569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07" tIns="0" rIns="1170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Fine-tuning</a:t>
          </a:r>
          <a:r>
            <a:rPr lang="en-GB" sz="1000" kern="1200" dirty="0"/>
            <a:t>: It is fine-tuned for downstream tasks like sentiment analysis or event detection, leveraging its temporal knowledge.</a:t>
          </a:r>
        </a:p>
      </dsp:txBody>
      <dsp:txXfrm>
        <a:off x="248717" y="1538829"/>
        <a:ext cx="3390692" cy="514228"/>
      </dsp:txXfrm>
    </dsp:sp>
    <dsp:sp modelId="{D874ED76-FC2F-2449-B3B6-810EDD2DF09C}">
      <dsp:nvSpPr>
        <dsp:cNvPr id="0" name=""/>
        <dsp:cNvSpPr/>
      </dsp:nvSpPr>
      <dsp:spPr>
        <a:xfrm>
          <a:off x="0" y="2679927"/>
          <a:ext cx="4422315" cy="27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1839D-D700-6448-9729-3CDA534F47F3}">
      <dsp:nvSpPr>
        <dsp:cNvPr id="0" name=""/>
        <dsp:cNvSpPr/>
      </dsp:nvSpPr>
      <dsp:spPr>
        <a:xfrm>
          <a:off x="220899" y="2255115"/>
          <a:ext cx="3483996" cy="5871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007" tIns="0" rIns="1170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Temporal Adaptation</a:t>
          </a:r>
          <a:r>
            <a:rPr lang="en-GB" sz="1000" kern="1200" dirty="0"/>
            <a:t>: </a:t>
          </a:r>
          <a:r>
            <a:rPr lang="en-GB" sz="1000" kern="1200" dirty="0" err="1"/>
            <a:t>TimeLMs</a:t>
          </a:r>
          <a:r>
            <a:rPr lang="en-GB" sz="1000" kern="1200" dirty="0"/>
            <a:t> can identify shifts in word meanings or trends by comparing data from different time periods.</a:t>
          </a:r>
        </a:p>
      </dsp:txBody>
      <dsp:txXfrm>
        <a:off x="249562" y="2283778"/>
        <a:ext cx="3426670" cy="52984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9371E-8ED4-9F47-89E8-1CB7FA5AE069}">
      <dsp:nvSpPr>
        <dsp:cNvPr id="0" name=""/>
        <dsp:cNvSpPr/>
      </dsp:nvSpPr>
      <dsp:spPr>
        <a:xfrm rot="10800000">
          <a:off x="2564011" y="706763"/>
          <a:ext cx="5483364" cy="2174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65909" tIns="7620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Sentiment Analysis:</a:t>
          </a:r>
          <a:endParaRPr lang="en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i="1" kern="1200" dirty="0">
              <a:effectLst/>
              <a:latin typeface="Helvetica" pitchFamily="2" charset="0"/>
            </a:rPr>
            <a:t>Sometimes a question cannot be expressed in a single word</a:t>
          </a:r>
          <a:endParaRPr lang="en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i="1" kern="1200" dirty="0">
              <a:effectLst/>
              <a:latin typeface="Helvetica" pitchFamily="2" charset="0"/>
            </a:rPr>
            <a:t>It only calculates positive or negative sentiment around a word</a:t>
          </a:r>
          <a:endParaRPr lang="en-DE" sz="2000" kern="1200" dirty="0"/>
        </a:p>
      </dsp:txBody>
      <dsp:txXfrm rot="10800000">
        <a:off x="3107661" y="706763"/>
        <a:ext cx="4939714" cy="2174602"/>
      </dsp:txXfrm>
    </dsp:sp>
    <dsp:sp modelId="{1FC5F241-1906-A94A-99C5-DFE5D3214741}">
      <dsp:nvSpPr>
        <dsp:cNvPr id="0" name=""/>
        <dsp:cNvSpPr/>
      </dsp:nvSpPr>
      <dsp:spPr>
        <a:xfrm>
          <a:off x="383942" y="358703"/>
          <a:ext cx="2870723" cy="28707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8211D-BC13-4350-86BA-3EEFBAED3663}">
      <dsp:nvSpPr>
        <dsp:cNvPr id="0" name=""/>
        <dsp:cNvSpPr/>
      </dsp:nvSpPr>
      <dsp:spPr>
        <a:xfrm>
          <a:off x="6163" y="425203"/>
          <a:ext cx="864420" cy="864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DBC9C-CAFC-4299-8761-C55891D46D18}">
      <dsp:nvSpPr>
        <dsp:cNvPr id="0" name=""/>
        <dsp:cNvSpPr/>
      </dsp:nvSpPr>
      <dsp:spPr>
        <a:xfrm>
          <a:off x="6163" y="1402033"/>
          <a:ext cx="2469773" cy="37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>
              <a:latin typeface="Arial"/>
              <a:cs typeface="Arial"/>
            </a:rPr>
            <a:t>Business</a:t>
          </a:r>
          <a:endParaRPr lang="en-US" sz="2800" kern="1200"/>
        </a:p>
      </dsp:txBody>
      <dsp:txXfrm>
        <a:off x="6163" y="1402033"/>
        <a:ext cx="2469773" cy="370465"/>
      </dsp:txXfrm>
    </dsp:sp>
    <dsp:sp modelId="{2653E05B-EB95-4872-AB31-B70E829AB074}">
      <dsp:nvSpPr>
        <dsp:cNvPr id="0" name=""/>
        <dsp:cNvSpPr/>
      </dsp:nvSpPr>
      <dsp:spPr>
        <a:xfrm>
          <a:off x="6163" y="1824782"/>
          <a:ext cx="2469773" cy="1214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Consumer Analysis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Product Testing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Field Analysis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400" kern="1200" dirty="0"/>
            <a:t>Demand Forecasting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400" kern="1200" dirty="0"/>
            <a:t>Financial Market Analysis</a:t>
          </a:r>
          <a:endParaRPr lang="en-US" sz="1400" kern="1200" dirty="0"/>
        </a:p>
      </dsp:txBody>
      <dsp:txXfrm>
        <a:off x="6163" y="1824782"/>
        <a:ext cx="2469773" cy="1214575"/>
      </dsp:txXfrm>
    </dsp:sp>
    <dsp:sp modelId="{8CA1CBB5-83C6-406B-83BD-B5D7A86110C5}">
      <dsp:nvSpPr>
        <dsp:cNvPr id="0" name=""/>
        <dsp:cNvSpPr/>
      </dsp:nvSpPr>
      <dsp:spPr>
        <a:xfrm>
          <a:off x="3049775" y="425203"/>
          <a:ext cx="864420" cy="864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BA334-83C6-4773-A1CC-2AC8436B543D}">
      <dsp:nvSpPr>
        <dsp:cNvPr id="0" name=""/>
        <dsp:cNvSpPr/>
      </dsp:nvSpPr>
      <dsp:spPr>
        <a:xfrm>
          <a:off x="3049775" y="1402033"/>
          <a:ext cx="2469773" cy="37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>
              <a:latin typeface="Arial"/>
              <a:cs typeface="Arial"/>
            </a:rPr>
            <a:t>Government</a:t>
          </a:r>
          <a:endParaRPr lang="en-US" sz="2800" kern="1200"/>
        </a:p>
      </dsp:txBody>
      <dsp:txXfrm>
        <a:off x="3049775" y="1402033"/>
        <a:ext cx="2469773" cy="370465"/>
      </dsp:txXfrm>
    </dsp:sp>
    <dsp:sp modelId="{3081ABFC-A12D-4B77-90E6-6D39FEAA8BD4}">
      <dsp:nvSpPr>
        <dsp:cNvPr id="0" name=""/>
        <dsp:cNvSpPr/>
      </dsp:nvSpPr>
      <dsp:spPr>
        <a:xfrm>
          <a:off x="3006468" y="1824782"/>
          <a:ext cx="2753031" cy="1214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Policy impact measuring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Change in people</a:t>
          </a:r>
          <a:r>
            <a:rPr lang="en-GB" sz="1400" kern="1200" dirty="0"/>
            <a:t>'s</a:t>
          </a:r>
          <a:r>
            <a:rPr lang="en-US" sz="1400" kern="1200" dirty="0"/>
            <a:t> opinion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Planning better policy</a:t>
          </a:r>
        </a:p>
      </dsp:txBody>
      <dsp:txXfrm>
        <a:off x="3006468" y="1824782"/>
        <a:ext cx="2753031" cy="1214575"/>
      </dsp:txXfrm>
    </dsp:sp>
    <dsp:sp modelId="{B77C6016-8420-42C5-B22A-66F280BB628B}">
      <dsp:nvSpPr>
        <dsp:cNvPr id="0" name=""/>
        <dsp:cNvSpPr/>
      </dsp:nvSpPr>
      <dsp:spPr>
        <a:xfrm>
          <a:off x="6093388" y="425203"/>
          <a:ext cx="864420" cy="864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0F214-77B6-4D2A-82C5-390B042A323A}">
      <dsp:nvSpPr>
        <dsp:cNvPr id="0" name=""/>
        <dsp:cNvSpPr/>
      </dsp:nvSpPr>
      <dsp:spPr>
        <a:xfrm>
          <a:off x="6093388" y="1402033"/>
          <a:ext cx="2469773" cy="37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>
              <a:latin typeface="Arial"/>
              <a:cs typeface="Arial"/>
            </a:rPr>
            <a:t>Social</a:t>
          </a:r>
          <a:endParaRPr lang="en-US" sz="2800" kern="1200"/>
        </a:p>
      </dsp:txBody>
      <dsp:txXfrm>
        <a:off x="6093388" y="1402033"/>
        <a:ext cx="2469773" cy="370465"/>
      </dsp:txXfrm>
    </dsp:sp>
    <dsp:sp modelId="{B44DB396-AB45-4CC7-8BE8-460882457D3D}">
      <dsp:nvSpPr>
        <dsp:cNvPr id="0" name=""/>
        <dsp:cNvSpPr/>
      </dsp:nvSpPr>
      <dsp:spPr>
        <a:xfrm>
          <a:off x="6093388" y="1824782"/>
          <a:ext cx="2469773" cy="1214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Education Policy and Planning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Environmental Conservation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Disaster Preparedness and Response</a:t>
          </a:r>
          <a:endParaRPr lang="en-US" sz="1400" kern="1200" dirty="0"/>
        </a:p>
      </dsp:txBody>
      <dsp:txXfrm>
        <a:off x="6093388" y="1824782"/>
        <a:ext cx="2469773" cy="121457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514AC-8F5B-4EB8-AD3E-AD6E0BA2A75E}">
      <dsp:nvSpPr>
        <dsp:cNvPr id="0" name=""/>
        <dsp:cNvSpPr/>
      </dsp:nvSpPr>
      <dsp:spPr>
        <a:xfrm>
          <a:off x="0" y="2706"/>
          <a:ext cx="8569325" cy="576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04375-E23F-4B99-AFD5-742BB859AE29}">
      <dsp:nvSpPr>
        <dsp:cNvPr id="0" name=""/>
        <dsp:cNvSpPr/>
      </dsp:nvSpPr>
      <dsp:spPr>
        <a:xfrm>
          <a:off x="174398" y="132424"/>
          <a:ext cx="317088" cy="317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F6285-A0F7-416F-BCA0-01B8950E192B}">
      <dsp:nvSpPr>
        <dsp:cNvPr id="0" name=""/>
        <dsp:cNvSpPr/>
      </dsp:nvSpPr>
      <dsp:spPr>
        <a:xfrm>
          <a:off x="665886" y="2706"/>
          <a:ext cx="7903438" cy="576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16" tIns="61016" rIns="61016" bIns="610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</a:t>
          </a:r>
          <a:r>
            <a:rPr lang="en-US" sz="1500" kern="1200" err="1"/>
            <a:t>TwHIN</a:t>
          </a:r>
          <a:r>
            <a:rPr lang="en-US" sz="1500" kern="1200"/>
            <a:t>-BERT language model has been chosen as our pretraining model. </a:t>
          </a:r>
        </a:p>
      </dsp:txBody>
      <dsp:txXfrm>
        <a:off x="665886" y="2706"/>
        <a:ext cx="7903438" cy="576524"/>
      </dsp:txXfrm>
    </dsp:sp>
    <dsp:sp modelId="{57C10D47-0B86-47A3-9A03-0F8A4F3C5D5F}">
      <dsp:nvSpPr>
        <dsp:cNvPr id="0" name=""/>
        <dsp:cNvSpPr/>
      </dsp:nvSpPr>
      <dsp:spPr>
        <a:xfrm>
          <a:off x="0" y="723362"/>
          <a:ext cx="8569325" cy="576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C9789-D60F-466D-B657-66FC4E0B0EE4}">
      <dsp:nvSpPr>
        <dsp:cNvPr id="0" name=""/>
        <dsp:cNvSpPr/>
      </dsp:nvSpPr>
      <dsp:spPr>
        <a:xfrm>
          <a:off x="174398" y="853080"/>
          <a:ext cx="317088" cy="3170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9C49A-DBE4-4111-8D18-0F4EB6267E42}">
      <dsp:nvSpPr>
        <dsp:cNvPr id="0" name=""/>
        <dsp:cNvSpPr/>
      </dsp:nvSpPr>
      <dsp:spPr>
        <a:xfrm>
          <a:off x="665886" y="723362"/>
          <a:ext cx="7903438" cy="576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16" tIns="61016" rIns="61016" bIns="610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was retrained with weekly tweets using Masked Language Modeling (MLM), resulting in 200 separate models. </a:t>
          </a:r>
        </a:p>
      </dsp:txBody>
      <dsp:txXfrm>
        <a:off x="665886" y="723362"/>
        <a:ext cx="7903438" cy="576524"/>
      </dsp:txXfrm>
    </dsp:sp>
    <dsp:sp modelId="{0CF25936-3834-4BFB-9CB6-C393AD4E78CB}">
      <dsp:nvSpPr>
        <dsp:cNvPr id="0" name=""/>
        <dsp:cNvSpPr/>
      </dsp:nvSpPr>
      <dsp:spPr>
        <a:xfrm>
          <a:off x="0" y="1444018"/>
          <a:ext cx="8569325" cy="576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57897-A8C2-4E3A-9FA7-CF98BA7FCE38}">
      <dsp:nvSpPr>
        <dsp:cNvPr id="0" name=""/>
        <dsp:cNvSpPr/>
      </dsp:nvSpPr>
      <dsp:spPr>
        <a:xfrm>
          <a:off x="174398" y="1573736"/>
          <a:ext cx="317088" cy="3170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F8F7-3135-40B3-BA44-25C95AA9FA4A}">
      <dsp:nvSpPr>
        <dsp:cNvPr id="0" name=""/>
        <dsp:cNvSpPr/>
      </dsp:nvSpPr>
      <dsp:spPr>
        <a:xfrm>
          <a:off x="665886" y="1444018"/>
          <a:ext cx="7903438" cy="576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16" tIns="61016" rIns="61016" bIns="610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Each of the 200 models was then asked the same question, with the list of possible answers provided as targets.</a:t>
          </a:r>
        </a:p>
      </dsp:txBody>
      <dsp:txXfrm>
        <a:off x="665886" y="1444018"/>
        <a:ext cx="7903438" cy="576524"/>
      </dsp:txXfrm>
    </dsp:sp>
    <dsp:sp modelId="{F4318810-370F-4656-90E0-53991FBC3708}">
      <dsp:nvSpPr>
        <dsp:cNvPr id="0" name=""/>
        <dsp:cNvSpPr/>
      </dsp:nvSpPr>
      <dsp:spPr>
        <a:xfrm>
          <a:off x="0" y="2164674"/>
          <a:ext cx="8569325" cy="576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98D8A-7182-45BF-92A5-96DBB7098275}">
      <dsp:nvSpPr>
        <dsp:cNvPr id="0" name=""/>
        <dsp:cNvSpPr/>
      </dsp:nvSpPr>
      <dsp:spPr>
        <a:xfrm>
          <a:off x="174398" y="2294392"/>
          <a:ext cx="317088" cy="3170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5586A-B838-462F-81AA-3AE9BA5CAA5B}">
      <dsp:nvSpPr>
        <dsp:cNvPr id="0" name=""/>
        <dsp:cNvSpPr/>
      </dsp:nvSpPr>
      <dsp:spPr>
        <a:xfrm>
          <a:off x="665886" y="2164674"/>
          <a:ext cx="7903438" cy="576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16" tIns="61016" rIns="61016" bIns="610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Individual results, such as emotions like sadness, were extracted from all the answers and plotted with their corresponding timestamps at the bottom.</a:t>
          </a:r>
        </a:p>
      </dsp:txBody>
      <dsp:txXfrm>
        <a:off x="665886" y="2164674"/>
        <a:ext cx="7903438" cy="576524"/>
      </dsp:txXfrm>
    </dsp:sp>
    <dsp:sp modelId="{C59BDB8D-CA7A-4EFA-81B5-91E9A2B1EA75}">
      <dsp:nvSpPr>
        <dsp:cNvPr id="0" name=""/>
        <dsp:cNvSpPr/>
      </dsp:nvSpPr>
      <dsp:spPr>
        <a:xfrm>
          <a:off x="0" y="2885330"/>
          <a:ext cx="8569325" cy="576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B7196-5A05-4CFE-BFB4-BC2FE48610AA}">
      <dsp:nvSpPr>
        <dsp:cNvPr id="0" name=""/>
        <dsp:cNvSpPr/>
      </dsp:nvSpPr>
      <dsp:spPr>
        <a:xfrm>
          <a:off x="174398" y="3015048"/>
          <a:ext cx="317088" cy="3170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195C6-B8BF-44AE-BDEA-86A746C0BC3B}">
      <dsp:nvSpPr>
        <dsp:cNvPr id="0" name=""/>
        <dsp:cNvSpPr/>
      </dsp:nvSpPr>
      <dsp:spPr>
        <a:xfrm>
          <a:off x="665886" y="2885330"/>
          <a:ext cx="7903438" cy="576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16" tIns="61016" rIns="61016" bIns="610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Additionally, the survey results were plotted alongside the model results for comparison.</a:t>
          </a:r>
        </a:p>
      </dsp:txBody>
      <dsp:txXfrm>
        <a:off x="665886" y="2885330"/>
        <a:ext cx="7903438" cy="57652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E0F0F-D2BC-C945-9F20-04870A27FC2B}">
      <dsp:nvSpPr>
        <dsp:cNvPr id="0" name=""/>
        <dsp:cNvSpPr/>
      </dsp:nvSpPr>
      <dsp:spPr>
        <a:xfrm>
          <a:off x="219" y="0"/>
          <a:ext cx="2010594" cy="1900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Introduction</a:t>
          </a:r>
        </a:p>
      </dsp:txBody>
      <dsp:txXfrm>
        <a:off x="219" y="0"/>
        <a:ext cx="1963092" cy="190007"/>
      </dsp:txXfrm>
    </dsp:sp>
    <dsp:sp modelId="{74DF4CE4-2381-8C43-A1D8-1E96AD446F2C}">
      <dsp:nvSpPr>
        <dsp:cNvPr id="0" name=""/>
        <dsp:cNvSpPr/>
      </dsp:nvSpPr>
      <dsp:spPr>
        <a:xfrm>
          <a:off x="1608695" y="0"/>
          <a:ext cx="2010594" cy="19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Research Question</a:t>
          </a:r>
        </a:p>
      </dsp:txBody>
      <dsp:txXfrm>
        <a:off x="1608695" y="0"/>
        <a:ext cx="2010594" cy="190007"/>
      </dsp:txXfrm>
    </dsp:sp>
    <dsp:sp modelId="{5BE81F0B-EE79-BE44-84B6-E0DDDBAF998F}">
      <dsp:nvSpPr>
        <dsp:cNvPr id="0" name=""/>
        <dsp:cNvSpPr/>
      </dsp:nvSpPr>
      <dsp:spPr>
        <a:xfrm>
          <a:off x="3217171" y="0"/>
          <a:ext cx="2159479" cy="19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Literature Review</a:t>
          </a:r>
        </a:p>
      </dsp:txBody>
      <dsp:txXfrm>
        <a:off x="3217171" y="0"/>
        <a:ext cx="2159479" cy="190007"/>
      </dsp:txXfrm>
    </dsp:sp>
    <dsp:sp modelId="{B6F7A26C-4889-B74B-93D0-E4A0FEEBDA13}">
      <dsp:nvSpPr>
        <dsp:cNvPr id="0" name=""/>
        <dsp:cNvSpPr/>
      </dsp:nvSpPr>
      <dsp:spPr>
        <a:xfrm>
          <a:off x="4974531" y="0"/>
          <a:ext cx="1872004" cy="19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</a:t>
          </a:r>
        </a:p>
      </dsp:txBody>
      <dsp:txXfrm>
        <a:off x="4974531" y="0"/>
        <a:ext cx="1872004" cy="190007"/>
      </dsp:txXfrm>
    </dsp:sp>
    <dsp:sp modelId="{9FD015EA-B477-3348-8E38-4765ED0D15B3}">
      <dsp:nvSpPr>
        <dsp:cNvPr id="0" name=""/>
        <dsp:cNvSpPr/>
      </dsp:nvSpPr>
      <dsp:spPr>
        <a:xfrm>
          <a:off x="6444636" y="0"/>
          <a:ext cx="2010594" cy="190007"/>
        </a:xfrm>
        <a:prstGeom prst="rect">
          <a:avLst/>
        </a:prstGeom>
        <a:solidFill>
          <a:schemeClr val="bg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Primary Results</a:t>
          </a:r>
        </a:p>
      </dsp:txBody>
      <dsp:txXfrm>
        <a:off x="6444636" y="0"/>
        <a:ext cx="2010594" cy="190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19A07-2D3A-45E0-8A91-534A1D1C6E57}">
      <dsp:nvSpPr>
        <dsp:cNvPr id="0" name=""/>
        <dsp:cNvSpPr/>
      </dsp:nvSpPr>
      <dsp:spPr>
        <a:xfrm>
          <a:off x="0" y="1437"/>
          <a:ext cx="8569325" cy="7287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71DBC-ABA1-4445-B79F-B39380EF600B}">
      <dsp:nvSpPr>
        <dsp:cNvPr id="0" name=""/>
        <dsp:cNvSpPr/>
      </dsp:nvSpPr>
      <dsp:spPr>
        <a:xfrm>
          <a:off x="220454" y="165412"/>
          <a:ext cx="400826" cy="400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BE5C7-8B42-4133-8B11-C4D03BCE36DF}">
      <dsp:nvSpPr>
        <dsp:cNvPr id="0" name=""/>
        <dsp:cNvSpPr/>
      </dsp:nvSpPr>
      <dsp:spPr>
        <a:xfrm>
          <a:off x="841736" y="1437"/>
          <a:ext cx="7727588" cy="72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29" tIns="77129" rIns="77129" bIns="7712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err="1"/>
            <a:t>TwHIN</a:t>
          </a:r>
          <a:r>
            <a:rPr lang="de-DE" sz="1400" kern="1200"/>
            <a:t>-BERT </a:t>
          </a:r>
          <a:r>
            <a:rPr lang="de-DE" sz="1400" kern="1200" err="1"/>
            <a:t>train</a:t>
          </a:r>
          <a:r>
            <a:rPr lang="de-DE" sz="1400" kern="1200"/>
            <a:t> on 100 </a:t>
          </a:r>
          <a:r>
            <a:rPr lang="de-DE" sz="1400" kern="1200" err="1"/>
            <a:t>distinct</a:t>
          </a:r>
          <a:r>
            <a:rPr lang="de-DE" sz="1400" kern="1200"/>
            <a:t> </a:t>
          </a:r>
          <a:r>
            <a:rPr lang="de-DE" sz="1400" kern="1200" err="1"/>
            <a:t>languages</a:t>
          </a:r>
          <a:r>
            <a:rPr lang="de-DE" sz="1400" kern="1200"/>
            <a:t> </a:t>
          </a:r>
          <a:r>
            <a:rPr lang="de-DE" sz="1400" kern="1200" err="1"/>
            <a:t>compare</a:t>
          </a:r>
          <a:r>
            <a:rPr lang="de-DE" sz="1400" kern="1200"/>
            <a:t> </a:t>
          </a:r>
          <a:r>
            <a:rPr lang="de-DE" sz="1400" kern="1200" err="1"/>
            <a:t>to</a:t>
          </a:r>
          <a:r>
            <a:rPr lang="de-DE" sz="1400" kern="1200"/>
            <a:t> </a:t>
          </a:r>
          <a:r>
            <a:rPr lang="de-DE" sz="1400" kern="1200" err="1"/>
            <a:t>other's</a:t>
          </a:r>
          <a:r>
            <a:rPr lang="de-DE" sz="1400" kern="1200"/>
            <a:t> </a:t>
          </a:r>
          <a:r>
            <a:rPr lang="de-DE" sz="1400" kern="1200" err="1"/>
            <a:t>model</a:t>
          </a:r>
          <a:r>
            <a:rPr lang="de-DE" sz="1400" kern="1200"/>
            <a:t> </a:t>
          </a:r>
          <a:r>
            <a:rPr lang="de-DE" sz="1400" kern="1200" err="1"/>
            <a:t>train</a:t>
          </a:r>
          <a:r>
            <a:rPr lang="de-DE" sz="1400" kern="1200"/>
            <a:t> on English </a:t>
          </a:r>
          <a:r>
            <a:rPr lang="de-DE" sz="1400" kern="1200" err="1"/>
            <a:t>only</a:t>
          </a:r>
          <a:r>
            <a:rPr lang="de-DE" sz="1400" kern="1200"/>
            <a:t>. </a:t>
          </a:r>
          <a:endParaRPr lang="en-DE" sz="1400" kern="1200"/>
        </a:p>
      </dsp:txBody>
      <dsp:txXfrm>
        <a:off x="841736" y="1437"/>
        <a:ext cx="7727588" cy="728776"/>
      </dsp:txXfrm>
    </dsp:sp>
    <dsp:sp modelId="{B1BD055C-1243-4CD9-8BDF-81BC1ADB7989}">
      <dsp:nvSpPr>
        <dsp:cNvPr id="0" name=""/>
        <dsp:cNvSpPr/>
      </dsp:nvSpPr>
      <dsp:spPr>
        <a:xfrm>
          <a:off x="0" y="912407"/>
          <a:ext cx="8569325" cy="7287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6F501-2E7A-488F-9CBA-DE2CA37BE338}">
      <dsp:nvSpPr>
        <dsp:cNvPr id="0" name=""/>
        <dsp:cNvSpPr/>
      </dsp:nvSpPr>
      <dsp:spPr>
        <a:xfrm>
          <a:off x="220454" y="1076382"/>
          <a:ext cx="400826" cy="400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61A7D-26A8-4F11-B526-5F58EF6EF8B0}">
      <dsp:nvSpPr>
        <dsp:cNvPr id="0" name=""/>
        <dsp:cNvSpPr/>
      </dsp:nvSpPr>
      <dsp:spPr>
        <a:xfrm>
          <a:off x="841736" y="912407"/>
          <a:ext cx="7727588" cy="72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29" tIns="77129" rIns="77129" bIns="7712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err="1"/>
            <a:t>TwHIN</a:t>
          </a:r>
          <a:r>
            <a:rPr lang="de-DE" sz="1400" kern="1200"/>
            <a:t>-BERT </a:t>
          </a:r>
          <a:r>
            <a:rPr lang="de-DE" sz="1400" kern="1200" err="1"/>
            <a:t>trained</a:t>
          </a:r>
          <a:r>
            <a:rPr lang="de-DE" sz="1400" kern="1200"/>
            <a:t> on 7 </a:t>
          </a:r>
          <a:r>
            <a:rPr lang="de-DE" sz="1400" kern="1200" err="1"/>
            <a:t>billion</a:t>
          </a:r>
          <a:r>
            <a:rPr lang="de-DE" sz="1400" kern="1200"/>
            <a:t> </a:t>
          </a:r>
          <a:r>
            <a:rPr lang="de-DE" sz="1400" kern="1200" err="1"/>
            <a:t>compared</a:t>
          </a:r>
          <a:r>
            <a:rPr lang="de-DE" sz="1400" kern="1200"/>
            <a:t> </a:t>
          </a:r>
          <a:r>
            <a:rPr lang="de-DE" sz="1400" kern="1200" err="1"/>
            <a:t>to</a:t>
          </a:r>
          <a:r>
            <a:rPr lang="de-DE" sz="1400" kern="1200"/>
            <a:t> 850M English Tweets on </a:t>
          </a:r>
          <a:r>
            <a:rPr lang="de-DE" sz="1400" kern="1200" err="1"/>
            <a:t>BERTweet</a:t>
          </a:r>
          <a:r>
            <a:rPr lang="de-DE" sz="1400" kern="1200"/>
            <a:t>. </a:t>
          </a:r>
          <a:endParaRPr lang="en-DE" sz="1400" kern="1200"/>
        </a:p>
      </dsp:txBody>
      <dsp:txXfrm>
        <a:off x="841736" y="912407"/>
        <a:ext cx="7727588" cy="728776"/>
      </dsp:txXfrm>
    </dsp:sp>
    <dsp:sp modelId="{FA6908B9-43A8-471E-8322-2554B6183AB2}">
      <dsp:nvSpPr>
        <dsp:cNvPr id="0" name=""/>
        <dsp:cNvSpPr/>
      </dsp:nvSpPr>
      <dsp:spPr>
        <a:xfrm>
          <a:off x="0" y="1823378"/>
          <a:ext cx="8569325" cy="7287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AE203-3B3A-48E9-914C-6653D86D36BE}">
      <dsp:nvSpPr>
        <dsp:cNvPr id="0" name=""/>
        <dsp:cNvSpPr/>
      </dsp:nvSpPr>
      <dsp:spPr>
        <a:xfrm>
          <a:off x="220454" y="1987352"/>
          <a:ext cx="400826" cy="400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5573-D7F4-4382-8924-9BB4CB34794A}">
      <dsp:nvSpPr>
        <dsp:cNvPr id="0" name=""/>
        <dsp:cNvSpPr/>
      </dsp:nvSpPr>
      <dsp:spPr>
        <a:xfrm>
          <a:off x="841736" y="1823378"/>
          <a:ext cx="7727588" cy="72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29" tIns="77129" rIns="77129" bIns="7712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err="1"/>
            <a:t>It</a:t>
          </a:r>
          <a:r>
            <a:rPr lang="de-DE" sz="1400" kern="1200"/>
            <a:t> </a:t>
          </a:r>
          <a:r>
            <a:rPr lang="de-DE" sz="1400" kern="1200" err="1"/>
            <a:t>is</a:t>
          </a:r>
          <a:r>
            <a:rPr lang="de-DE" sz="1400" kern="1200"/>
            <a:t> </a:t>
          </a:r>
          <a:r>
            <a:rPr lang="de-DE" sz="1400" kern="1200" err="1"/>
            <a:t>trained</a:t>
          </a:r>
          <a:r>
            <a:rPr lang="de-DE" sz="1400" kern="1200"/>
            <a:t> </a:t>
          </a:r>
          <a:r>
            <a:rPr lang="de-DE" sz="1400" kern="1200" err="1"/>
            <a:t>with</a:t>
          </a:r>
          <a:r>
            <a:rPr lang="de-DE" sz="1400" kern="1200"/>
            <a:t> not </a:t>
          </a:r>
          <a:r>
            <a:rPr lang="de-DE" sz="1400" kern="1200" err="1"/>
            <a:t>only</a:t>
          </a:r>
          <a:r>
            <a:rPr lang="de-DE" sz="1400" kern="1200"/>
            <a:t> text-</a:t>
          </a:r>
          <a:r>
            <a:rPr lang="de-DE" sz="1400" kern="1200" err="1"/>
            <a:t>based</a:t>
          </a:r>
          <a:r>
            <a:rPr lang="de-DE" sz="1400" kern="1200"/>
            <a:t> </a:t>
          </a:r>
          <a:r>
            <a:rPr lang="de-DE" sz="1400" kern="1200" err="1"/>
            <a:t>self-supervision</a:t>
          </a:r>
          <a:r>
            <a:rPr lang="de-DE" sz="1400" kern="1200"/>
            <a:t> but also </a:t>
          </a:r>
          <a:r>
            <a:rPr lang="de-DE" sz="1400" kern="1200" err="1"/>
            <a:t>with</a:t>
          </a:r>
          <a:r>
            <a:rPr lang="de-DE" sz="1400" kern="1200"/>
            <a:t> a social </a:t>
          </a:r>
          <a:r>
            <a:rPr lang="de-DE" sz="1400" kern="1200" err="1"/>
            <a:t>objective</a:t>
          </a:r>
          <a:r>
            <a:rPr lang="de-DE" sz="1400" kern="1200"/>
            <a:t> </a:t>
          </a:r>
          <a:r>
            <a:rPr lang="de-DE" sz="1400" kern="1200" err="1"/>
            <a:t>based</a:t>
          </a:r>
          <a:r>
            <a:rPr lang="de-DE" sz="1400" kern="1200"/>
            <a:t> on </a:t>
          </a:r>
          <a:r>
            <a:rPr lang="de-DE" sz="1400" kern="1200" err="1"/>
            <a:t>the</a:t>
          </a:r>
          <a:r>
            <a:rPr lang="de-DE" sz="1400" kern="1200"/>
            <a:t> </a:t>
          </a:r>
          <a:r>
            <a:rPr lang="de-DE" sz="1400" kern="1200" err="1"/>
            <a:t>rich</a:t>
          </a:r>
          <a:r>
            <a:rPr lang="de-DE" sz="1400" kern="1200"/>
            <a:t> social </a:t>
          </a:r>
          <a:r>
            <a:rPr lang="de-DE" sz="1400" kern="1200" err="1"/>
            <a:t>engagements</a:t>
          </a:r>
          <a:r>
            <a:rPr lang="de-DE" sz="1400" kern="1200"/>
            <a:t> </a:t>
          </a:r>
          <a:r>
            <a:rPr lang="de-DE" sz="1400" kern="1200" err="1"/>
            <a:t>within</a:t>
          </a:r>
          <a:r>
            <a:rPr lang="de-DE" sz="1400" kern="1200"/>
            <a:t> a Twitter </a:t>
          </a:r>
          <a:r>
            <a:rPr lang="de-DE" sz="1400" kern="1200" err="1"/>
            <a:t>heterogeneous</a:t>
          </a:r>
          <a:r>
            <a:rPr lang="de-DE" sz="1400" kern="1200"/>
            <a:t> </a:t>
          </a:r>
          <a:r>
            <a:rPr lang="de-DE" sz="1400" kern="1200" err="1"/>
            <a:t>information</a:t>
          </a:r>
          <a:r>
            <a:rPr lang="de-DE" sz="1400" kern="1200"/>
            <a:t> network (</a:t>
          </a:r>
          <a:r>
            <a:rPr lang="de-DE" sz="1400" kern="1200" err="1"/>
            <a:t>TwHIN</a:t>
          </a:r>
          <a:r>
            <a:rPr lang="de-DE" sz="1400" kern="1200"/>
            <a:t>)</a:t>
          </a:r>
          <a:endParaRPr lang="en-DE" sz="1400" kern="1200"/>
        </a:p>
      </dsp:txBody>
      <dsp:txXfrm>
        <a:off x="841736" y="1823378"/>
        <a:ext cx="7727588" cy="728776"/>
      </dsp:txXfrm>
    </dsp:sp>
    <dsp:sp modelId="{5E0223B5-1D3E-4A25-96DE-0B5649AC1D53}">
      <dsp:nvSpPr>
        <dsp:cNvPr id="0" name=""/>
        <dsp:cNvSpPr/>
      </dsp:nvSpPr>
      <dsp:spPr>
        <a:xfrm>
          <a:off x="0" y="2734348"/>
          <a:ext cx="8569325" cy="7287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7F69D-C597-4A95-A261-A459E3CDF4DA}">
      <dsp:nvSpPr>
        <dsp:cNvPr id="0" name=""/>
        <dsp:cNvSpPr/>
      </dsp:nvSpPr>
      <dsp:spPr>
        <a:xfrm>
          <a:off x="220454" y="2898322"/>
          <a:ext cx="400826" cy="4008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57C3-A9D3-4B4F-BD8C-52A754D5ED00}">
      <dsp:nvSpPr>
        <dsp:cNvPr id="0" name=""/>
        <dsp:cNvSpPr/>
      </dsp:nvSpPr>
      <dsp:spPr>
        <a:xfrm>
          <a:off x="841736" y="2734348"/>
          <a:ext cx="7727588" cy="72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29" tIns="77129" rIns="77129" bIns="7712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err="1"/>
            <a:t>TwHIN</a:t>
          </a:r>
          <a:r>
            <a:rPr lang="de-DE" sz="1400" kern="1200"/>
            <a:t>-BERT </a:t>
          </a:r>
          <a:r>
            <a:rPr lang="de-DE" sz="1400" kern="1200" err="1"/>
            <a:t>is</a:t>
          </a:r>
          <a:r>
            <a:rPr lang="de-DE" sz="1400" kern="1200"/>
            <a:t> </a:t>
          </a:r>
          <a:r>
            <a:rPr lang="de-DE" sz="1400" kern="1200" err="1"/>
            <a:t>more</a:t>
          </a:r>
          <a:r>
            <a:rPr lang="de-DE" sz="1400" kern="1200"/>
            <a:t> </a:t>
          </a:r>
          <a:r>
            <a:rPr lang="de-DE" sz="1400" kern="1200" err="1"/>
            <a:t>recent</a:t>
          </a:r>
          <a:r>
            <a:rPr lang="de-DE" sz="1400" kern="1200"/>
            <a:t> </a:t>
          </a:r>
          <a:r>
            <a:rPr lang="de-DE" sz="1400" kern="1200" err="1"/>
            <a:t>model</a:t>
          </a:r>
          <a:r>
            <a:rPr lang="de-DE" sz="1400" kern="1200"/>
            <a:t> </a:t>
          </a:r>
          <a:r>
            <a:rPr lang="de-DE" sz="1400" kern="1200" err="1"/>
            <a:t>published</a:t>
          </a:r>
          <a:r>
            <a:rPr lang="de-DE" sz="1400" kern="1200"/>
            <a:t> in 2022. </a:t>
          </a:r>
          <a:endParaRPr lang="en-DE" sz="1400" kern="1200"/>
        </a:p>
      </dsp:txBody>
      <dsp:txXfrm>
        <a:off x="841736" y="2734348"/>
        <a:ext cx="7727588" cy="728776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E0F0F-D2BC-C945-9F20-04870A27FC2B}">
      <dsp:nvSpPr>
        <dsp:cNvPr id="0" name=""/>
        <dsp:cNvSpPr/>
      </dsp:nvSpPr>
      <dsp:spPr>
        <a:xfrm>
          <a:off x="219" y="0"/>
          <a:ext cx="2010594" cy="1900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Introduction</a:t>
          </a:r>
        </a:p>
      </dsp:txBody>
      <dsp:txXfrm>
        <a:off x="219" y="0"/>
        <a:ext cx="1963092" cy="190007"/>
      </dsp:txXfrm>
    </dsp:sp>
    <dsp:sp modelId="{74DF4CE4-2381-8C43-A1D8-1E96AD446F2C}">
      <dsp:nvSpPr>
        <dsp:cNvPr id="0" name=""/>
        <dsp:cNvSpPr/>
      </dsp:nvSpPr>
      <dsp:spPr>
        <a:xfrm>
          <a:off x="1608695" y="0"/>
          <a:ext cx="2010594" cy="19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Research Question</a:t>
          </a:r>
        </a:p>
      </dsp:txBody>
      <dsp:txXfrm>
        <a:off x="1608695" y="0"/>
        <a:ext cx="2010594" cy="190007"/>
      </dsp:txXfrm>
    </dsp:sp>
    <dsp:sp modelId="{5BE81F0B-EE79-BE44-84B6-E0DDDBAF998F}">
      <dsp:nvSpPr>
        <dsp:cNvPr id="0" name=""/>
        <dsp:cNvSpPr/>
      </dsp:nvSpPr>
      <dsp:spPr>
        <a:xfrm>
          <a:off x="3217171" y="0"/>
          <a:ext cx="2159479" cy="19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Literature Review</a:t>
          </a:r>
        </a:p>
      </dsp:txBody>
      <dsp:txXfrm>
        <a:off x="3217171" y="0"/>
        <a:ext cx="2159479" cy="190007"/>
      </dsp:txXfrm>
    </dsp:sp>
    <dsp:sp modelId="{B6F7A26C-4889-B74B-93D0-E4A0FEEBDA13}">
      <dsp:nvSpPr>
        <dsp:cNvPr id="0" name=""/>
        <dsp:cNvSpPr/>
      </dsp:nvSpPr>
      <dsp:spPr>
        <a:xfrm>
          <a:off x="4974531" y="0"/>
          <a:ext cx="1872004" cy="190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</a:t>
          </a:r>
        </a:p>
      </dsp:txBody>
      <dsp:txXfrm>
        <a:off x="4974531" y="0"/>
        <a:ext cx="1872004" cy="190007"/>
      </dsp:txXfrm>
    </dsp:sp>
    <dsp:sp modelId="{9FD015EA-B477-3348-8E38-4765ED0D15B3}">
      <dsp:nvSpPr>
        <dsp:cNvPr id="0" name=""/>
        <dsp:cNvSpPr/>
      </dsp:nvSpPr>
      <dsp:spPr>
        <a:xfrm>
          <a:off x="6444636" y="0"/>
          <a:ext cx="2010594" cy="190007"/>
        </a:xfrm>
        <a:prstGeom prst="rect">
          <a:avLst/>
        </a:prstGeom>
        <a:solidFill>
          <a:schemeClr val="bg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Primary Results</a:t>
          </a:r>
        </a:p>
      </dsp:txBody>
      <dsp:txXfrm>
        <a:off x="6444636" y="0"/>
        <a:ext cx="2010594" cy="190007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E9C03-1120-6140-9061-4855E73C3304}">
      <dsp:nvSpPr>
        <dsp:cNvPr id="0" name=""/>
        <dsp:cNvSpPr/>
      </dsp:nvSpPr>
      <dsp:spPr>
        <a:xfrm>
          <a:off x="-4524865" y="-698926"/>
          <a:ext cx="5429984" cy="5429984"/>
        </a:xfrm>
        <a:prstGeom prst="blockArc">
          <a:avLst>
            <a:gd name="adj1" fmla="val 18900000"/>
            <a:gd name="adj2" fmla="val 2700000"/>
            <a:gd name="adj3" fmla="val 39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74F531-E33F-F741-8262-E86DB7BCB7B6}">
      <dsp:nvSpPr>
        <dsp:cNvPr id="0" name=""/>
        <dsp:cNvSpPr/>
      </dsp:nvSpPr>
      <dsp:spPr>
        <a:xfrm>
          <a:off x="741206" y="576030"/>
          <a:ext cx="4686754" cy="11518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32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1. Cumulative fine-tuning</a:t>
          </a:r>
          <a:endParaRPr lang="en-DE" sz="3600" kern="1200"/>
        </a:p>
      </dsp:txBody>
      <dsp:txXfrm>
        <a:off x="741206" y="576030"/>
        <a:ext cx="4686754" cy="1151899"/>
      </dsp:txXfrm>
    </dsp:sp>
    <dsp:sp modelId="{3265FB56-D80D-2D4C-9F6A-190BC8DA3734}">
      <dsp:nvSpPr>
        <dsp:cNvPr id="0" name=""/>
        <dsp:cNvSpPr/>
      </dsp:nvSpPr>
      <dsp:spPr>
        <a:xfrm>
          <a:off x="21269" y="432042"/>
          <a:ext cx="1439873" cy="14398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AD946-71E6-1E42-9D74-9A600C6B9C53}">
      <dsp:nvSpPr>
        <dsp:cNvPr id="0" name=""/>
        <dsp:cNvSpPr/>
      </dsp:nvSpPr>
      <dsp:spPr>
        <a:xfrm>
          <a:off x="741206" y="2304201"/>
          <a:ext cx="4686754" cy="11518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32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2. Separate fine-tuning. </a:t>
          </a:r>
          <a:endParaRPr lang="en-DE" sz="3600" kern="1200" dirty="0"/>
        </a:p>
      </dsp:txBody>
      <dsp:txXfrm>
        <a:off x="741206" y="2304201"/>
        <a:ext cx="4686754" cy="1151899"/>
      </dsp:txXfrm>
    </dsp:sp>
    <dsp:sp modelId="{4A75E2E0-6311-5940-A53D-4839BAF5A24E}">
      <dsp:nvSpPr>
        <dsp:cNvPr id="0" name=""/>
        <dsp:cNvSpPr/>
      </dsp:nvSpPr>
      <dsp:spPr>
        <a:xfrm>
          <a:off x="21269" y="2160214"/>
          <a:ext cx="1439873" cy="14398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384B0-6ACC-0345-9B44-E429D90F0CF7}">
      <dsp:nvSpPr>
        <dsp:cNvPr id="0" name=""/>
        <dsp:cNvSpPr/>
      </dsp:nvSpPr>
      <dsp:spPr>
        <a:xfrm>
          <a:off x="1474672" y="273713"/>
          <a:ext cx="5955449" cy="18610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57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querying approach: </a:t>
          </a:r>
          <a:endParaRPr lang="en-DE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Continue pretraining on the tweets with a masked language modeling goal. </a:t>
          </a:r>
          <a:endParaRPr lang="en-DE" sz="2500" kern="1200" dirty="0"/>
        </a:p>
      </dsp:txBody>
      <dsp:txXfrm>
        <a:off x="1474672" y="273713"/>
        <a:ext cx="5955449" cy="1861077"/>
      </dsp:txXfrm>
    </dsp:sp>
    <dsp:sp modelId="{E7914844-C20A-4747-8C29-9EA8D6702A04}">
      <dsp:nvSpPr>
        <dsp:cNvPr id="0" name=""/>
        <dsp:cNvSpPr/>
      </dsp:nvSpPr>
      <dsp:spPr>
        <a:xfrm>
          <a:off x="1226528" y="4559"/>
          <a:ext cx="1302754" cy="195479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t="-1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D41BC-A944-A841-A725-E92C98086E15}">
      <dsp:nvSpPr>
        <dsp:cNvPr id="0" name=""/>
        <dsp:cNvSpPr/>
      </dsp:nvSpPr>
      <dsp:spPr>
        <a:xfrm rot="5400000">
          <a:off x="-118502" y="120045"/>
          <a:ext cx="790014" cy="5530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600" kern="1200"/>
        </a:p>
      </dsp:txBody>
      <dsp:txXfrm rot="-5400000">
        <a:off x="0" y="278048"/>
        <a:ext cx="553010" cy="237004"/>
      </dsp:txXfrm>
    </dsp:sp>
    <dsp:sp modelId="{D4BB5108-523F-E14A-9EA1-005CFB421227}">
      <dsp:nvSpPr>
        <dsp:cNvPr id="0" name=""/>
        <dsp:cNvSpPr/>
      </dsp:nvSpPr>
      <dsp:spPr>
        <a:xfrm rot="5400000">
          <a:off x="4304412" y="-3749859"/>
          <a:ext cx="513509" cy="80163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err="1"/>
            <a:t>Concatenate</a:t>
          </a:r>
          <a:r>
            <a:rPr lang="de-DE" sz="1200" kern="1200"/>
            <a:t> all </a:t>
          </a:r>
          <a:r>
            <a:rPr lang="de-DE" sz="1200" kern="1200" err="1"/>
            <a:t>the</a:t>
          </a:r>
          <a:r>
            <a:rPr lang="de-DE" sz="1200" kern="1200"/>
            <a:t> </a:t>
          </a:r>
          <a:r>
            <a:rPr lang="de-DE" sz="1200" kern="1200" err="1"/>
            <a:t>sequences</a:t>
          </a:r>
          <a:endParaRPr lang="en-GB" sz="1200" kern="1200"/>
        </a:p>
      </dsp:txBody>
      <dsp:txXfrm rot="-5400000">
        <a:off x="553010" y="26610"/>
        <a:ext cx="7991247" cy="463375"/>
      </dsp:txXfrm>
    </dsp:sp>
    <dsp:sp modelId="{696EAE18-8332-1340-BA6F-4A9C345FA88D}">
      <dsp:nvSpPr>
        <dsp:cNvPr id="0" name=""/>
        <dsp:cNvSpPr/>
      </dsp:nvSpPr>
      <dsp:spPr>
        <a:xfrm rot="5400000">
          <a:off x="-118502" y="787910"/>
          <a:ext cx="790014" cy="5530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600" kern="1200"/>
        </a:p>
      </dsp:txBody>
      <dsp:txXfrm rot="-5400000">
        <a:off x="0" y="945913"/>
        <a:ext cx="553010" cy="237004"/>
      </dsp:txXfrm>
    </dsp:sp>
    <dsp:sp modelId="{AE8A1988-7AFD-4F4B-A8EC-E1AB3CF62D1A}">
      <dsp:nvSpPr>
        <dsp:cNvPr id="0" name=""/>
        <dsp:cNvSpPr/>
      </dsp:nvSpPr>
      <dsp:spPr>
        <a:xfrm rot="5400000">
          <a:off x="4304412" y="-3081994"/>
          <a:ext cx="513509" cy="80163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/>
            <a:t>Split </a:t>
          </a:r>
          <a:r>
            <a:rPr lang="de-DE" sz="1200" kern="1200" err="1"/>
            <a:t>the</a:t>
          </a:r>
          <a:r>
            <a:rPr lang="de-DE" sz="1200" kern="1200"/>
            <a:t> </a:t>
          </a:r>
          <a:r>
            <a:rPr lang="de-DE" sz="1200" kern="1200" err="1"/>
            <a:t>concatenated</a:t>
          </a:r>
          <a:r>
            <a:rPr lang="de-DE" sz="1200" kern="1200"/>
            <a:t> </a:t>
          </a:r>
          <a:r>
            <a:rPr lang="de-DE" sz="1200" kern="1200" err="1"/>
            <a:t>sequences</a:t>
          </a:r>
          <a:r>
            <a:rPr lang="de-DE" sz="1200" kern="1200"/>
            <a:t> </a:t>
          </a:r>
          <a:r>
            <a:rPr lang="de-DE" sz="1200" kern="1200" err="1"/>
            <a:t>into</a:t>
          </a:r>
          <a:r>
            <a:rPr lang="de-DE" sz="1200" kern="1200"/>
            <a:t> </a:t>
          </a:r>
          <a:r>
            <a:rPr lang="de-DE" sz="1200" kern="1200" err="1"/>
            <a:t>shorter</a:t>
          </a:r>
          <a:r>
            <a:rPr lang="de-DE" sz="1200" kern="1200"/>
            <a:t> </a:t>
          </a:r>
          <a:r>
            <a:rPr lang="de-DE" sz="1200" kern="1200" err="1"/>
            <a:t>chunks</a:t>
          </a:r>
          <a:r>
            <a:rPr lang="de-DE" sz="1200" kern="1200"/>
            <a:t> </a:t>
          </a:r>
          <a:r>
            <a:rPr lang="de-DE" sz="1200" kern="1200" err="1"/>
            <a:t>defined</a:t>
          </a:r>
          <a:r>
            <a:rPr lang="de-DE" sz="1200" kern="1200"/>
            <a:t> </a:t>
          </a:r>
          <a:r>
            <a:rPr lang="de-DE" sz="1200" kern="1200" err="1"/>
            <a:t>by</a:t>
          </a:r>
          <a:r>
            <a:rPr lang="de-DE" sz="1200" kern="1200"/>
            <a:t> </a:t>
          </a:r>
          <a:r>
            <a:rPr lang="de-DE" sz="1200" kern="1200" err="1"/>
            <a:t>block_size</a:t>
          </a:r>
          <a:r>
            <a:rPr lang="de-DE" sz="1200" kern="1200"/>
            <a:t> </a:t>
          </a:r>
          <a:r>
            <a:rPr lang="de-DE" sz="1200" kern="1200" err="1"/>
            <a:t>of</a:t>
          </a:r>
          <a:r>
            <a:rPr lang="de-DE" sz="1200" kern="1200"/>
            <a:t> 128 </a:t>
          </a:r>
          <a:r>
            <a:rPr lang="de-DE" sz="1200" kern="1200" err="1"/>
            <a:t>word</a:t>
          </a:r>
          <a:r>
            <a:rPr lang="de-DE" sz="1200" kern="1200"/>
            <a:t>, </a:t>
          </a:r>
          <a:r>
            <a:rPr lang="de-DE" sz="1200" kern="1200" err="1"/>
            <a:t>which</a:t>
          </a:r>
          <a:r>
            <a:rPr lang="de-DE" sz="1200" kern="1200"/>
            <a:t> </a:t>
          </a:r>
          <a:r>
            <a:rPr lang="de-DE" sz="1200" kern="1200" err="1"/>
            <a:t>should</a:t>
          </a:r>
          <a:r>
            <a:rPr lang="de-DE" sz="1200" kern="1200"/>
            <a:t> </a:t>
          </a:r>
          <a:r>
            <a:rPr lang="de-DE" sz="1200" kern="1200" err="1"/>
            <a:t>be</a:t>
          </a:r>
          <a:r>
            <a:rPr lang="de-DE" sz="1200" kern="1200"/>
            <a:t> </a:t>
          </a:r>
          <a:r>
            <a:rPr lang="de-DE" sz="1200" kern="1200" err="1"/>
            <a:t>both</a:t>
          </a:r>
          <a:r>
            <a:rPr lang="de-DE" sz="1200" kern="1200"/>
            <a:t> </a:t>
          </a:r>
          <a:r>
            <a:rPr lang="de-DE" sz="1200" kern="1200" err="1"/>
            <a:t>shorter</a:t>
          </a:r>
          <a:r>
            <a:rPr lang="de-DE" sz="1200" kern="1200"/>
            <a:t> </a:t>
          </a:r>
          <a:r>
            <a:rPr lang="de-DE" sz="1200" kern="1200" err="1"/>
            <a:t>than</a:t>
          </a:r>
          <a:r>
            <a:rPr lang="de-DE" sz="1200" kern="1200"/>
            <a:t> </a:t>
          </a:r>
          <a:r>
            <a:rPr lang="de-DE" sz="1200" kern="1200" err="1"/>
            <a:t>the</a:t>
          </a:r>
          <a:r>
            <a:rPr lang="de-DE" sz="1200" kern="1200"/>
            <a:t> maximum </a:t>
          </a:r>
          <a:r>
            <a:rPr lang="de-DE" sz="1200" kern="1200" err="1"/>
            <a:t>input</a:t>
          </a:r>
          <a:r>
            <a:rPr lang="de-DE" sz="1200" kern="1200"/>
            <a:t> </a:t>
          </a:r>
          <a:r>
            <a:rPr lang="de-DE" sz="1200" kern="1200" err="1"/>
            <a:t>length</a:t>
          </a:r>
          <a:r>
            <a:rPr lang="de-DE" sz="1200" kern="1200"/>
            <a:t> and </a:t>
          </a:r>
          <a:r>
            <a:rPr lang="de-DE" sz="1200" kern="1200" err="1"/>
            <a:t>short</a:t>
          </a:r>
          <a:r>
            <a:rPr lang="de-DE" sz="1200" kern="1200"/>
            <a:t> </a:t>
          </a:r>
          <a:r>
            <a:rPr lang="de-DE" sz="1200" kern="1200" err="1"/>
            <a:t>enough</a:t>
          </a:r>
          <a:r>
            <a:rPr lang="de-DE" sz="1200" kern="1200"/>
            <a:t> </a:t>
          </a:r>
          <a:r>
            <a:rPr lang="de-DE" sz="1200" kern="1200" err="1"/>
            <a:t>for</a:t>
          </a:r>
          <a:r>
            <a:rPr lang="de-DE" sz="1200" kern="1200"/>
            <a:t> </a:t>
          </a:r>
          <a:r>
            <a:rPr lang="de-DE" sz="1200" kern="1200" err="1"/>
            <a:t>your</a:t>
          </a:r>
          <a:r>
            <a:rPr lang="de-DE" sz="1200" kern="1200"/>
            <a:t> GPU RAM.</a:t>
          </a:r>
          <a:endParaRPr lang="en-GB" sz="1200" kern="1200"/>
        </a:p>
      </dsp:txBody>
      <dsp:txXfrm rot="-5400000">
        <a:off x="553010" y="694475"/>
        <a:ext cx="7991247" cy="463375"/>
      </dsp:txXfrm>
    </dsp:sp>
    <dsp:sp modelId="{224252D3-C118-C94C-A16B-C1B65315FE10}">
      <dsp:nvSpPr>
        <dsp:cNvPr id="0" name=""/>
        <dsp:cNvSpPr/>
      </dsp:nvSpPr>
      <dsp:spPr>
        <a:xfrm rot="5400000">
          <a:off x="-118502" y="1455775"/>
          <a:ext cx="790014" cy="5530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600" kern="1200"/>
        </a:p>
      </dsp:txBody>
      <dsp:txXfrm rot="-5400000">
        <a:off x="0" y="1613778"/>
        <a:ext cx="553010" cy="237004"/>
      </dsp:txXfrm>
    </dsp:sp>
    <dsp:sp modelId="{73FC58D1-4DD1-9249-AABF-8C8AC689AF79}">
      <dsp:nvSpPr>
        <dsp:cNvPr id="0" name=""/>
        <dsp:cNvSpPr/>
      </dsp:nvSpPr>
      <dsp:spPr>
        <a:xfrm rot="5400000">
          <a:off x="4304412" y="-2414128"/>
          <a:ext cx="513509" cy="80163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err="1"/>
            <a:t>Why</a:t>
          </a:r>
          <a:r>
            <a:rPr lang="de-DE" sz="1200" kern="1200"/>
            <a:t> </a:t>
          </a:r>
          <a:r>
            <a:rPr lang="de-DE" sz="1200" kern="1200" err="1"/>
            <a:t>concatenate</a:t>
          </a:r>
          <a:r>
            <a:rPr lang="de-DE" sz="1200" kern="1200"/>
            <a:t> </a:t>
          </a:r>
          <a:r>
            <a:rPr lang="de-DE" sz="1200" kern="1200" err="1"/>
            <a:t>everything</a:t>
          </a:r>
          <a:r>
            <a:rPr lang="de-DE" sz="1200" kern="1200"/>
            <a:t> </a:t>
          </a:r>
          <a:r>
            <a:rPr lang="de-DE" sz="1200" kern="1200" err="1"/>
            <a:t>together</a:t>
          </a:r>
          <a:r>
            <a:rPr lang="de-DE" sz="1200" kern="1200"/>
            <a:t>? The </a:t>
          </a:r>
          <a:r>
            <a:rPr lang="de-DE" sz="1200" kern="1200" err="1"/>
            <a:t>reason</a:t>
          </a:r>
          <a:r>
            <a:rPr lang="de-DE" sz="1200" kern="1200"/>
            <a:t> </a:t>
          </a:r>
          <a:r>
            <a:rPr lang="de-DE" sz="1200" kern="1200" err="1"/>
            <a:t>is</a:t>
          </a:r>
          <a:r>
            <a:rPr lang="de-DE" sz="1200" kern="1200"/>
            <a:t> </a:t>
          </a:r>
          <a:r>
            <a:rPr lang="de-DE" sz="1200" kern="1200" err="1"/>
            <a:t>that</a:t>
          </a:r>
          <a:r>
            <a:rPr lang="de-DE" sz="1200" kern="1200"/>
            <a:t> individual </a:t>
          </a:r>
          <a:r>
            <a:rPr lang="de-DE" sz="1200" kern="1200" err="1"/>
            <a:t>examples</a:t>
          </a:r>
          <a:r>
            <a:rPr lang="de-DE" sz="1200" kern="1200"/>
            <a:t> </a:t>
          </a:r>
          <a:r>
            <a:rPr lang="de-DE" sz="1200" kern="1200" err="1"/>
            <a:t>might</a:t>
          </a:r>
          <a:r>
            <a:rPr lang="de-DE" sz="1200" kern="1200"/>
            <a:t> </a:t>
          </a:r>
          <a:r>
            <a:rPr lang="de-DE" sz="1200" kern="1200" err="1"/>
            <a:t>get</a:t>
          </a:r>
          <a:r>
            <a:rPr lang="de-DE" sz="1200" kern="1200"/>
            <a:t> </a:t>
          </a:r>
          <a:r>
            <a:rPr lang="de-DE" sz="1200" kern="1200" err="1"/>
            <a:t>truncated</a:t>
          </a:r>
          <a:r>
            <a:rPr lang="de-DE" sz="1200" kern="1200"/>
            <a:t> </a:t>
          </a:r>
          <a:r>
            <a:rPr lang="de-DE" sz="1200" kern="1200" err="1"/>
            <a:t>if</a:t>
          </a:r>
          <a:r>
            <a:rPr lang="de-DE" sz="1200" kern="1200"/>
            <a:t> </a:t>
          </a:r>
          <a:r>
            <a:rPr lang="de-DE" sz="1200" kern="1200" err="1"/>
            <a:t>they’re</a:t>
          </a:r>
          <a:r>
            <a:rPr lang="de-DE" sz="1200" kern="1200"/>
            <a:t> </a:t>
          </a:r>
          <a:r>
            <a:rPr lang="de-DE" sz="1200" kern="1200" err="1"/>
            <a:t>too</a:t>
          </a:r>
          <a:r>
            <a:rPr lang="de-DE" sz="1200" kern="1200"/>
            <a:t> </a:t>
          </a:r>
          <a:r>
            <a:rPr lang="de-DE" sz="1200" kern="1200" err="1"/>
            <a:t>long</a:t>
          </a:r>
          <a:r>
            <a:rPr lang="de-DE" sz="1200" kern="1200"/>
            <a:t>, and </a:t>
          </a:r>
          <a:r>
            <a:rPr lang="de-DE" sz="1200" kern="1200" err="1"/>
            <a:t>that</a:t>
          </a:r>
          <a:r>
            <a:rPr lang="de-DE" sz="1200" kern="1200"/>
            <a:t> </a:t>
          </a:r>
          <a:r>
            <a:rPr lang="de-DE" sz="1200" kern="1200" err="1"/>
            <a:t>would</a:t>
          </a:r>
          <a:r>
            <a:rPr lang="de-DE" sz="1200" kern="1200"/>
            <a:t> </a:t>
          </a:r>
          <a:r>
            <a:rPr lang="de-DE" sz="1200" kern="1200" err="1"/>
            <a:t>result</a:t>
          </a:r>
          <a:r>
            <a:rPr lang="de-DE" sz="1200" kern="1200"/>
            <a:t> in </a:t>
          </a:r>
          <a:r>
            <a:rPr lang="de-DE" sz="1200" kern="1200" err="1"/>
            <a:t>losing</a:t>
          </a:r>
          <a:r>
            <a:rPr lang="de-DE" sz="1200" kern="1200"/>
            <a:t> </a:t>
          </a:r>
          <a:r>
            <a:rPr lang="de-DE" sz="1200" kern="1200" err="1"/>
            <a:t>information</a:t>
          </a:r>
          <a:r>
            <a:rPr lang="de-DE" sz="1200" kern="1200"/>
            <a:t> </a:t>
          </a:r>
          <a:r>
            <a:rPr lang="de-DE" sz="1200" kern="1200" err="1"/>
            <a:t>that</a:t>
          </a:r>
          <a:r>
            <a:rPr lang="de-DE" sz="1200" kern="1200"/>
            <a:t> </a:t>
          </a:r>
          <a:r>
            <a:rPr lang="de-DE" sz="1200" kern="1200" err="1"/>
            <a:t>might</a:t>
          </a:r>
          <a:r>
            <a:rPr lang="de-DE" sz="1200" kern="1200"/>
            <a:t> </a:t>
          </a:r>
          <a:r>
            <a:rPr lang="de-DE" sz="1200" kern="1200" err="1"/>
            <a:t>be</a:t>
          </a:r>
          <a:r>
            <a:rPr lang="de-DE" sz="1200" kern="1200"/>
            <a:t> </a:t>
          </a:r>
          <a:r>
            <a:rPr lang="de-DE" sz="1200" kern="1200" err="1"/>
            <a:t>useful</a:t>
          </a:r>
          <a:r>
            <a:rPr lang="de-DE" sz="1200" kern="1200"/>
            <a:t> </a:t>
          </a:r>
          <a:r>
            <a:rPr lang="de-DE" sz="1200" kern="1200" err="1"/>
            <a:t>for</a:t>
          </a:r>
          <a:r>
            <a:rPr lang="de-DE" sz="1200" kern="1200"/>
            <a:t> </a:t>
          </a:r>
          <a:r>
            <a:rPr lang="de-DE" sz="1200" kern="1200" err="1"/>
            <a:t>the</a:t>
          </a:r>
          <a:r>
            <a:rPr lang="de-DE" sz="1200" kern="1200"/>
            <a:t> </a:t>
          </a:r>
          <a:r>
            <a:rPr lang="de-DE" sz="1200" kern="1200" err="1"/>
            <a:t>language</a:t>
          </a:r>
          <a:r>
            <a:rPr lang="de-DE" sz="1200" kern="1200"/>
            <a:t> </a:t>
          </a:r>
          <a:r>
            <a:rPr lang="de-DE" sz="1200" kern="1200" err="1"/>
            <a:t>modeling</a:t>
          </a:r>
          <a:r>
            <a:rPr lang="de-DE" sz="1200" kern="1200"/>
            <a:t> </a:t>
          </a:r>
          <a:r>
            <a:rPr lang="de-DE" sz="1200" kern="1200" err="1"/>
            <a:t>task</a:t>
          </a:r>
          <a:r>
            <a:rPr lang="de-DE" sz="1200" kern="1200"/>
            <a:t>! </a:t>
          </a:r>
          <a:endParaRPr lang="en-GB" sz="1200" kern="1200"/>
        </a:p>
      </dsp:txBody>
      <dsp:txXfrm rot="-5400000">
        <a:off x="553010" y="1362341"/>
        <a:ext cx="7991247" cy="463375"/>
      </dsp:txXfrm>
    </dsp:sp>
    <dsp:sp modelId="{A753AFBD-C392-094E-966C-708EB80DD0B1}">
      <dsp:nvSpPr>
        <dsp:cNvPr id="0" name=""/>
        <dsp:cNvSpPr/>
      </dsp:nvSpPr>
      <dsp:spPr>
        <a:xfrm rot="5400000">
          <a:off x="-118502" y="2123640"/>
          <a:ext cx="790014" cy="5530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600" kern="1200"/>
        </a:p>
      </dsp:txBody>
      <dsp:txXfrm rot="-5400000">
        <a:off x="0" y="2281643"/>
        <a:ext cx="553010" cy="237004"/>
      </dsp:txXfrm>
    </dsp:sp>
    <dsp:sp modelId="{E8D54622-1D56-CC41-88A0-D8C2CCAE7C47}">
      <dsp:nvSpPr>
        <dsp:cNvPr id="0" name=""/>
        <dsp:cNvSpPr/>
      </dsp:nvSpPr>
      <dsp:spPr>
        <a:xfrm rot="5400000">
          <a:off x="4304412" y="-1746263"/>
          <a:ext cx="513509" cy="80163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Tokanize</a:t>
          </a:r>
          <a:r>
            <a:rPr lang="de-DE" sz="1200" kern="1200" dirty="0"/>
            <a:t> </a:t>
          </a:r>
          <a:r>
            <a:rPr lang="de-DE" sz="1200" kern="1200" dirty="0" err="1"/>
            <a:t>the</a:t>
          </a:r>
          <a:r>
            <a:rPr lang="de-DE" sz="1200" kern="1200" dirty="0"/>
            <a:t> </a:t>
          </a:r>
          <a:r>
            <a:rPr lang="de-DE" sz="1200" kern="1200" dirty="0" err="1"/>
            <a:t>data</a:t>
          </a:r>
          <a:r>
            <a:rPr lang="de-DE" sz="1200" kern="1200" dirty="0"/>
            <a:t> </a:t>
          </a:r>
          <a:r>
            <a:rPr lang="de-DE" sz="1200" kern="1200" dirty="0" err="1"/>
            <a:t>using</a:t>
          </a:r>
          <a:r>
            <a:rPr lang="de-DE" sz="1200" kern="1200" dirty="0"/>
            <a:t> </a:t>
          </a:r>
          <a:r>
            <a:rPr lang="de-DE" sz="1200" kern="1200" dirty="0" err="1"/>
            <a:t>auto</a:t>
          </a:r>
          <a:r>
            <a:rPr lang="de-DE" sz="1200" kern="1200" dirty="0"/>
            <a:t> </a:t>
          </a:r>
          <a:r>
            <a:rPr lang="de-DE" sz="1200" kern="1200" dirty="0" err="1"/>
            <a:t>tokenizer</a:t>
          </a:r>
          <a:r>
            <a:rPr lang="de-DE" sz="1200" kern="1200" dirty="0"/>
            <a:t>. </a:t>
          </a:r>
          <a:endParaRPr lang="en-GB" sz="1200" kern="1200" dirty="0"/>
        </a:p>
      </dsp:txBody>
      <dsp:txXfrm rot="-5400000">
        <a:off x="553010" y="2030206"/>
        <a:ext cx="7991247" cy="463375"/>
      </dsp:txXfrm>
    </dsp:sp>
    <dsp:sp modelId="{6AB50C58-F3A8-3B4D-B590-406464120458}">
      <dsp:nvSpPr>
        <dsp:cNvPr id="0" name=""/>
        <dsp:cNvSpPr/>
      </dsp:nvSpPr>
      <dsp:spPr>
        <a:xfrm rot="5400000">
          <a:off x="-118502" y="2791506"/>
          <a:ext cx="790014" cy="5530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600" kern="1200"/>
        </a:p>
      </dsp:txBody>
      <dsp:txXfrm rot="-5400000">
        <a:off x="0" y="2949509"/>
        <a:ext cx="553010" cy="237004"/>
      </dsp:txXfrm>
    </dsp:sp>
    <dsp:sp modelId="{41164112-46FF-2E48-851C-FC51B7F92422}">
      <dsp:nvSpPr>
        <dsp:cNvPr id="0" name=""/>
        <dsp:cNvSpPr/>
      </dsp:nvSpPr>
      <dsp:spPr>
        <a:xfrm rot="5400000">
          <a:off x="4304412" y="-1078398"/>
          <a:ext cx="513509" cy="80163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err="1"/>
            <a:t>Randomly</a:t>
          </a:r>
          <a:r>
            <a:rPr lang="de-DE" sz="1200" kern="1200"/>
            <a:t> </a:t>
          </a:r>
          <a:r>
            <a:rPr lang="de-DE" sz="1200" kern="1200" err="1"/>
            <a:t>mask</a:t>
          </a:r>
          <a:r>
            <a:rPr lang="de-DE" sz="1200" kern="1200"/>
            <a:t> 15 </a:t>
          </a:r>
          <a:r>
            <a:rPr lang="de-DE" sz="1200" kern="1200" err="1"/>
            <a:t>percent</a:t>
          </a:r>
          <a:r>
            <a:rPr lang="de-DE" sz="1200" kern="1200"/>
            <a:t> </a:t>
          </a:r>
          <a:r>
            <a:rPr lang="de-DE" sz="1200" kern="1200" err="1"/>
            <a:t>of</a:t>
          </a:r>
          <a:r>
            <a:rPr lang="de-DE" sz="1200" kern="1200"/>
            <a:t> </a:t>
          </a:r>
          <a:r>
            <a:rPr lang="de-DE" sz="1200" kern="1200" err="1"/>
            <a:t>word</a:t>
          </a:r>
          <a:r>
            <a:rPr lang="de-DE" sz="1200" kern="1200"/>
            <a:t>.</a:t>
          </a:r>
          <a:endParaRPr lang="en-GB" sz="1200" kern="1200"/>
        </a:p>
      </dsp:txBody>
      <dsp:txXfrm rot="-5400000">
        <a:off x="553010" y="2698071"/>
        <a:ext cx="7991247" cy="463375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C350F-73AC-B142-99AD-9B84D1C65397}">
      <dsp:nvSpPr>
        <dsp:cNvPr id="0" name=""/>
        <dsp:cNvSpPr/>
      </dsp:nvSpPr>
      <dsp:spPr>
        <a:xfrm>
          <a:off x="0" y="112595"/>
          <a:ext cx="8569326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Broadly speaking, which of the following best describe your mood and/or how you have felt in the past week. Please select all that apply &lt;mask&gt;.</a:t>
          </a:r>
          <a:endParaRPr lang="en-DE" sz="1800" kern="1200" dirty="0"/>
        </a:p>
      </dsp:txBody>
      <dsp:txXfrm>
        <a:off x="33926" y="146521"/>
        <a:ext cx="8501474" cy="62712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4724D-8AFC-314F-9154-A54F98F61B37}">
      <dsp:nvSpPr>
        <dsp:cNvPr id="0" name=""/>
        <dsp:cNvSpPr/>
      </dsp:nvSpPr>
      <dsp:spPr>
        <a:xfrm>
          <a:off x="0" y="0"/>
          <a:ext cx="85693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C1760-F1F5-314E-A7A7-888B5531AD1E}">
      <dsp:nvSpPr>
        <dsp:cNvPr id="0" name=""/>
        <dsp:cNvSpPr/>
      </dsp:nvSpPr>
      <dsp:spPr>
        <a:xfrm>
          <a:off x="0" y="0"/>
          <a:ext cx="8569325" cy="65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Still </a:t>
          </a:r>
          <a:r>
            <a:rPr lang="en-US" sz="1600" b="1" kern="1200" dirty="0"/>
            <a:t>dependent on the query</a:t>
          </a:r>
          <a:r>
            <a:rPr lang="en-US" sz="1600" kern="1200" dirty="0"/>
            <a:t>. A slight change is query can give a completely different results.</a:t>
          </a:r>
          <a:endParaRPr lang="en-DE" sz="1600" kern="1200" dirty="0"/>
        </a:p>
      </dsp:txBody>
      <dsp:txXfrm>
        <a:off x="0" y="0"/>
        <a:ext cx="8569325" cy="652834"/>
      </dsp:txXfrm>
    </dsp:sp>
    <dsp:sp modelId="{011DB02A-6669-5E46-9A30-8255A49B3699}">
      <dsp:nvSpPr>
        <dsp:cNvPr id="0" name=""/>
        <dsp:cNvSpPr/>
      </dsp:nvSpPr>
      <dsp:spPr>
        <a:xfrm>
          <a:off x="0" y="652834"/>
          <a:ext cx="85693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DF658-1869-B344-819D-9779E6CB63E1}">
      <dsp:nvSpPr>
        <dsp:cNvPr id="0" name=""/>
        <dsp:cNvSpPr/>
      </dsp:nvSpPr>
      <dsp:spPr>
        <a:xfrm>
          <a:off x="0" y="652834"/>
          <a:ext cx="8569325" cy="65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Both result have some amount of </a:t>
          </a:r>
          <a:r>
            <a:rPr lang="en-US" sz="1600" b="1" kern="1200"/>
            <a:t>time lag</a:t>
          </a:r>
          <a:r>
            <a:rPr lang="en-US" sz="1600" kern="1200"/>
            <a:t>. The lag between actual emotion and time survey result come or the time the model train and adapt according to the emotion can be varied. </a:t>
          </a:r>
          <a:endParaRPr lang="en-DE" sz="1600" kern="1200"/>
        </a:p>
      </dsp:txBody>
      <dsp:txXfrm>
        <a:off x="0" y="652834"/>
        <a:ext cx="8569325" cy="652834"/>
      </dsp:txXfrm>
    </dsp:sp>
    <dsp:sp modelId="{0D430708-D4CE-1B47-B080-4608CFEEEC47}">
      <dsp:nvSpPr>
        <dsp:cNvPr id="0" name=""/>
        <dsp:cNvSpPr/>
      </dsp:nvSpPr>
      <dsp:spPr>
        <a:xfrm>
          <a:off x="0" y="1305668"/>
          <a:ext cx="85693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34418-DB70-6444-8F3A-BD299CE51286}">
      <dsp:nvSpPr>
        <dsp:cNvPr id="0" name=""/>
        <dsp:cNvSpPr/>
      </dsp:nvSpPr>
      <dsp:spPr>
        <a:xfrm>
          <a:off x="0" y="1305668"/>
          <a:ext cx="8569325" cy="65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Result is not consistent </a:t>
          </a:r>
          <a:r>
            <a:rPr lang="en-US" sz="1600" kern="1200" dirty="0"/>
            <a:t>with all query. It is giving quite similar result for some variable,  but for other variable it is way different from the survey result. </a:t>
          </a:r>
          <a:endParaRPr lang="en-DE" sz="1600" kern="1200" dirty="0"/>
        </a:p>
      </dsp:txBody>
      <dsp:txXfrm>
        <a:off x="0" y="1305668"/>
        <a:ext cx="8569325" cy="652834"/>
      </dsp:txXfrm>
    </dsp:sp>
    <dsp:sp modelId="{A2DF9173-7D33-1C4E-A0D2-F80338769F5A}">
      <dsp:nvSpPr>
        <dsp:cNvPr id="0" name=""/>
        <dsp:cNvSpPr/>
      </dsp:nvSpPr>
      <dsp:spPr>
        <a:xfrm>
          <a:off x="0" y="1958502"/>
          <a:ext cx="85693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9D9A2-1B55-784A-B31C-1F1EDD539F8E}">
      <dsp:nvSpPr>
        <dsp:cNvPr id="0" name=""/>
        <dsp:cNvSpPr/>
      </dsp:nvSpPr>
      <dsp:spPr>
        <a:xfrm>
          <a:off x="0" y="1958502"/>
          <a:ext cx="8569325" cy="65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If it has been working for </a:t>
          </a:r>
          <a:r>
            <a:rPr lang="en-US" sz="1600" b="1" kern="1200"/>
            <a:t>one survey</a:t>
          </a:r>
          <a:r>
            <a:rPr lang="en-US" sz="1600" kern="1200"/>
            <a:t>, it is not certain that it going to work for </a:t>
          </a:r>
          <a:r>
            <a:rPr lang="en-US" sz="1600" b="1" kern="1200"/>
            <a:t>another survey</a:t>
          </a:r>
          <a:r>
            <a:rPr lang="en-US" sz="1600" kern="1200"/>
            <a:t>.</a:t>
          </a:r>
          <a:endParaRPr lang="en-DE" sz="1600" kern="1200"/>
        </a:p>
      </dsp:txBody>
      <dsp:txXfrm>
        <a:off x="0" y="1958502"/>
        <a:ext cx="8569325" cy="6528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261FE-D542-3A43-B9E5-69593E81FE94}">
      <dsp:nvSpPr>
        <dsp:cNvPr id="0" name=""/>
        <dsp:cNvSpPr/>
      </dsp:nvSpPr>
      <dsp:spPr>
        <a:xfrm>
          <a:off x="-2881316" y="-443983"/>
          <a:ext cx="3437872" cy="3437872"/>
        </a:xfrm>
        <a:prstGeom prst="blockArc">
          <a:avLst>
            <a:gd name="adj1" fmla="val 18900000"/>
            <a:gd name="adj2" fmla="val 2700000"/>
            <a:gd name="adj3" fmla="val 628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B1C5D4-6DCC-884A-ADB1-3C477960870A}">
      <dsp:nvSpPr>
        <dsp:cNvPr id="0" name=""/>
        <dsp:cNvSpPr/>
      </dsp:nvSpPr>
      <dsp:spPr>
        <a:xfrm>
          <a:off x="292054" y="196036"/>
          <a:ext cx="5864564" cy="392277"/>
        </a:xfrm>
        <a:prstGeom prst="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70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Collecting data for survey is </a:t>
          </a:r>
          <a:r>
            <a:rPr lang="en-US" sz="1100" b="1" kern="1200" dirty="0"/>
            <a:t>expensive</a:t>
          </a:r>
          <a:r>
            <a:rPr lang="en-US" sz="1100" kern="1200" dirty="0"/>
            <a:t>.</a:t>
          </a:r>
          <a:endParaRPr lang="en-DE" sz="1100" kern="1200" dirty="0"/>
        </a:p>
      </dsp:txBody>
      <dsp:txXfrm>
        <a:off x="292054" y="196036"/>
        <a:ext cx="5864564" cy="392277"/>
      </dsp:txXfrm>
    </dsp:sp>
    <dsp:sp modelId="{BA09FA81-4F3A-5745-85A9-A22D62E4D822}">
      <dsp:nvSpPr>
        <dsp:cNvPr id="0" name=""/>
        <dsp:cNvSpPr/>
      </dsp:nvSpPr>
      <dsp:spPr>
        <a:xfrm>
          <a:off x="46881" y="147002"/>
          <a:ext cx="490346" cy="490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1E357-CE9A-9748-9E60-A7C33B5F3BD6}">
      <dsp:nvSpPr>
        <dsp:cNvPr id="0" name=""/>
        <dsp:cNvSpPr/>
      </dsp:nvSpPr>
      <dsp:spPr>
        <a:xfrm>
          <a:off x="516956" y="784554"/>
          <a:ext cx="5639662" cy="392277"/>
        </a:xfrm>
        <a:prstGeom prst="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70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 is </a:t>
          </a:r>
          <a:r>
            <a:rPr lang="en-US" sz="1100" b="1" kern="1200" dirty="0"/>
            <a:t>hard to get large number of participants.</a:t>
          </a:r>
          <a:endParaRPr lang="en-DE" sz="1100" kern="1200" dirty="0"/>
        </a:p>
      </dsp:txBody>
      <dsp:txXfrm>
        <a:off x="516956" y="784554"/>
        <a:ext cx="5639662" cy="392277"/>
      </dsp:txXfrm>
    </dsp:sp>
    <dsp:sp modelId="{F4222DB1-5830-5545-BF38-A92CA4B956C3}">
      <dsp:nvSpPr>
        <dsp:cNvPr id="0" name=""/>
        <dsp:cNvSpPr/>
      </dsp:nvSpPr>
      <dsp:spPr>
        <a:xfrm>
          <a:off x="271783" y="735520"/>
          <a:ext cx="490346" cy="490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E112D-D612-144D-AD34-F8012F2C2B05}">
      <dsp:nvSpPr>
        <dsp:cNvPr id="0" name=""/>
        <dsp:cNvSpPr/>
      </dsp:nvSpPr>
      <dsp:spPr>
        <a:xfrm>
          <a:off x="516956" y="1373072"/>
          <a:ext cx="5639662" cy="392277"/>
        </a:xfrm>
        <a:prstGeom prst="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70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Human emotion</a:t>
          </a:r>
          <a:r>
            <a:rPr lang="en-GB" sz="1100" kern="1200" dirty="0"/>
            <a:t>s</a:t>
          </a:r>
          <a:r>
            <a:rPr lang="en-US" sz="1100" kern="1200" dirty="0"/>
            <a:t> are </a:t>
          </a:r>
          <a:r>
            <a:rPr lang="en-US" sz="1100" b="1" kern="1200" dirty="0"/>
            <a:t>constantly changing</a:t>
          </a:r>
          <a:r>
            <a:rPr lang="en-US" sz="1100" kern="1200" dirty="0"/>
            <a:t> rapidly. </a:t>
          </a:r>
          <a:r>
            <a:rPr lang="en-GB" sz="1100" kern="1200" dirty="0"/>
            <a:t>Es</a:t>
          </a:r>
          <a:r>
            <a:rPr lang="en-US" sz="1100" kern="1200" dirty="0" err="1"/>
            <a:t>pecially</a:t>
          </a:r>
          <a:r>
            <a:rPr lang="en-US" sz="1100" kern="1200" dirty="0"/>
            <a:t>, in the </a:t>
          </a:r>
          <a:r>
            <a:rPr lang="en-US" sz="1100" kern="1200" dirty="0" err="1"/>
            <a:t>wor</a:t>
          </a:r>
          <a:r>
            <a:rPr lang="en-GB" sz="1100" kern="1200" dirty="0"/>
            <a:t>l</a:t>
          </a:r>
          <a:r>
            <a:rPr lang="en-US" sz="1100" kern="1200" dirty="0"/>
            <a:t>d of social media. By the time we get the survey result</a:t>
          </a:r>
          <a:r>
            <a:rPr lang="en-GB" sz="1100" kern="1200" dirty="0"/>
            <a:t>s</a:t>
          </a:r>
          <a:r>
            <a:rPr lang="en-US" sz="1100" kern="1200" dirty="0"/>
            <a:t>, the tr</a:t>
          </a:r>
          <a:r>
            <a:rPr lang="en-GB" sz="1100" kern="1200" dirty="0"/>
            <a:t>end</a:t>
          </a:r>
          <a:r>
            <a:rPr lang="en-US" sz="1100" kern="1200" dirty="0"/>
            <a:t> </a:t>
          </a:r>
          <a:r>
            <a:rPr lang="en-US" sz="1100" b="1" kern="1200" dirty="0"/>
            <a:t>may have already change</a:t>
          </a:r>
          <a:r>
            <a:rPr lang="en-GB" sz="1100" b="1" kern="1200" dirty="0"/>
            <a:t>d</a:t>
          </a:r>
          <a:r>
            <a:rPr lang="en-US" sz="1100" kern="1200" dirty="0"/>
            <a:t>.</a:t>
          </a:r>
          <a:endParaRPr lang="en-DE" sz="1100" kern="1200" dirty="0"/>
        </a:p>
      </dsp:txBody>
      <dsp:txXfrm>
        <a:off x="516956" y="1373072"/>
        <a:ext cx="5639662" cy="392277"/>
      </dsp:txXfrm>
    </dsp:sp>
    <dsp:sp modelId="{4155B5FD-ABDB-4C49-9B44-B23F0B7FDE14}">
      <dsp:nvSpPr>
        <dsp:cNvPr id="0" name=""/>
        <dsp:cNvSpPr/>
      </dsp:nvSpPr>
      <dsp:spPr>
        <a:xfrm>
          <a:off x="271783" y="1324038"/>
          <a:ext cx="490346" cy="490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CCE67-A6F9-664F-A86F-1E86EFFB5E0A}">
      <dsp:nvSpPr>
        <dsp:cNvPr id="0" name=""/>
        <dsp:cNvSpPr/>
      </dsp:nvSpPr>
      <dsp:spPr>
        <a:xfrm>
          <a:off x="292054" y="1961590"/>
          <a:ext cx="5864564" cy="392277"/>
        </a:xfrm>
        <a:prstGeom prst="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70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Time-consuming data collection process</a:t>
          </a:r>
          <a:endParaRPr lang="en-DE" sz="1100" kern="1200" dirty="0"/>
        </a:p>
      </dsp:txBody>
      <dsp:txXfrm>
        <a:off x="292054" y="1961590"/>
        <a:ext cx="5864564" cy="392277"/>
      </dsp:txXfrm>
    </dsp:sp>
    <dsp:sp modelId="{B7837164-94F8-704C-BD55-6C9038E80827}">
      <dsp:nvSpPr>
        <dsp:cNvPr id="0" name=""/>
        <dsp:cNvSpPr/>
      </dsp:nvSpPr>
      <dsp:spPr>
        <a:xfrm>
          <a:off x="46881" y="1912556"/>
          <a:ext cx="490346" cy="490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3FDE-DB2C-8645-A6D7-0D7A51DCFCEA}">
      <dsp:nvSpPr>
        <dsp:cNvPr id="0" name=""/>
        <dsp:cNvSpPr/>
      </dsp:nvSpPr>
      <dsp:spPr>
        <a:xfrm>
          <a:off x="3990" y="0"/>
          <a:ext cx="1484640" cy="202790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Introduction</a:t>
          </a:r>
        </a:p>
      </dsp:txBody>
      <dsp:txXfrm>
        <a:off x="105385" y="0"/>
        <a:ext cx="1281850" cy="202790"/>
      </dsp:txXfrm>
    </dsp:sp>
    <dsp:sp modelId="{281F60CE-17D8-624E-88F0-F6C643CB36ED}">
      <dsp:nvSpPr>
        <dsp:cNvPr id="0" name=""/>
        <dsp:cNvSpPr/>
      </dsp:nvSpPr>
      <dsp:spPr>
        <a:xfrm>
          <a:off x="134016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Goal</a:t>
          </a:r>
        </a:p>
      </dsp:txBody>
      <dsp:txXfrm>
        <a:off x="1441562" y="0"/>
        <a:ext cx="1281850" cy="202790"/>
      </dsp:txXfrm>
    </dsp:sp>
    <dsp:sp modelId="{3510300F-FACF-844E-AC71-0F86412B894B}">
      <dsp:nvSpPr>
        <dsp:cNvPr id="0" name=""/>
        <dsp:cNvSpPr/>
      </dsp:nvSpPr>
      <dsp:spPr>
        <a:xfrm>
          <a:off x="267634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Literature</a:t>
          </a:r>
        </a:p>
      </dsp:txBody>
      <dsp:txXfrm>
        <a:off x="2777739" y="0"/>
        <a:ext cx="1281850" cy="202790"/>
      </dsp:txXfrm>
    </dsp:sp>
    <dsp:sp modelId="{A77F9F2B-53C5-9E4D-8E97-60A66A5E9CFA}">
      <dsp:nvSpPr>
        <dsp:cNvPr id="0" name=""/>
        <dsp:cNvSpPr/>
      </dsp:nvSpPr>
      <dsp:spPr>
        <a:xfrm>
          <a:off x="4012520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</a:t>
          </a:r>
        </a:p>
      </dsp:txBody>
      <dsp:txXfrm>
        <a:off x="4113915" y="0"/>
        <a:ext cx="1281850" cy="202790"/>
      </dsp:txXfrm>
    </dsp:sp>
    <dsp:sp modelId="{3E363852-337A-2441-BB4F-BC03BF0A3F31}">
      <dsp:nvSpPr>
        <dsp:cNvPr id="0" name=""/>
        <dsp:cNvSpPr/>
      </dsp:nvSpPr>
      <dsp:spPr>
        <a:xfrm>
          <a:off x="5348697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Methodology</a:t>
          </a:r>
        </a:p>
      </dsp:txBody>
      <dsp:txXfrm>
        <a:off x="5450092" y="0"/>
        <a:ext cx="1281850" cy="202790"/>
      </dsp:txXfrm>
    </dsp:sp>
    <dsp:sp modelId="{34D6E90D-AC88-E845-B573-DAD6F05313C8}">
      <dsp:nvSpPr>
        <dsp:cNvPr id="0" name=""/>
        <dsp:cNvSpPr/>
      </dsp:nvSpPr>
      <dsp:spPr>
        <a:xfrm>
          <a:off x="6684874" y="0"/>
          <a:ext cx="1484640" cy="20279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Results</a:t>
          </a:r>
        </a:p>
      </dsp:txBody>
      <dsp:txXfrm>
        <a:off x="6786269" y="0"/>
        <a:ext cx="1281850" cy="202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C483A-386E-004F-8D49-A9231017332D}" type="datetimeFigureOut">
              <a:rPr lang="en-DE" smtClean="0"/>
              <a:t>17.09.24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714375"/>
            <a:ext cx="3086100" cy="1928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751138"/>
            <a:ext cx="7315200" cy="2249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D267A-DE6D-9444-9098-52EE8F6309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226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669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883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effectLst/>
                <a:latin typeface="Helvetica" pitchFamily="2" charset="0"/>
              </a:rPr>
              <a:t>sometimes a question cannot be expressed in a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single word. An example is the ”opinion of the British population on tax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hike in property”. Here, only one word like property or tax can’t capture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the entire question. Another problem is it only calculates positive or negative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sentiment around a word, but sometimes we need more than positive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or negative like happy, sad, angry, apathetic,</a:t>
            </a:r>
            <a:endParaRPr lang="en-GB" dirty="0">
              <a:effectLst/>
              <a:latin typeface="Helvetica" pitchFamily="2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4398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0781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5819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0458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3584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129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1599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148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073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6248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9998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1383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1450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590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957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443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382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9456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855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034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5083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496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65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32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62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7924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823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129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A192A5F-2C4A-B2F7-BEB0-D9EB9D077F1D}"/>
              </a:ext>
            </a:extLst>
          </p:cNvPr>
          <p:cNvSpPr/>
          <p:nvPr userDrawn="1"/>
        </p:nvSpPr>
        <p:spPr bwMode="auto">
          <a:xfrm>
            <a:off x="0" y="0"/>
            <a:ext cx="9144000" cy="1927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83FED4-7E47-4233-04BE-1A7D8FB18F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1981" y="29905"/>
            <a:ext cx="2954019" cy="12434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F4CEFC-CDC1-AFB7-D77B-287962A7C752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3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500598B-6BDA-C61A-8CF5-0921657E1F7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288000" y="2629826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003056"/>
                </a:solidFill>
                <a:latin typeface="Calibri"/>
                <a:cs typeface="Calibri"/>
              </a:defRPr>
            </a:lvl1pPr>
            <a:lvl2pPr marL="380985" indent="0" algn="ctr">
              <a:buNone/>
              <a:defRPr sz="1650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50"/>
            </a:lvl4pPr>
            <a:lvl5pPr marL="1523939" indent="0" algn="ctr">
              <a:buNone/>
              <a:defRPr sz="1350"/>
            </a:lvl5pPr>
            <a:lvl6pPr marL="1904924" indent="0" algn="ctr">
              <a:buNone/>
              <a:defRPr sz="1350"/>
            </a:lvl6pPr>
            <a:lvl7pPr marL="2285909" indent="0" algn="ctr">
              <a:buNone/>
              <a:defRPr sz="1350"/>
            </a:lvl7pPr>
            <a:lvl8pPr marL="2666893" indent="0" algn="ctr">
              <a:buNone/>
              <a:defRPr sz="1350"/>
            </a:lvl8pPr>
            <a:lvl9pPr marL="3047878" indent="0" algn="ctr">
              <a:buNone/>
              <a:defRPr sz="1350"/>
            </a:lvl9pPr>
          </a:lstStyle>
          <a:p>
            <a:pPr>
              <a:defRPr/>
            </a:pPr>
            <a:r>
              <a:rPr lang="en-GB" err="1"/>
              <a:t>Formatvorlage</a:t>
            </a:r>
            <a:r>
              <a:rPr lang="en-GB"/>
              <a:t> des </a:t>
            </a:r>
            <a:r>
              <a:rPr lang="en-GB" err="1"/>
              <a:t>Untertitelmasters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02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er_Tite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GB"/>
              <a:t>Titelmasterformat durch Klicken bearbeiten</a:t>
            </a:r>
            <a:endParaRPr/>
          </a:p>
        </p:txBody>
      </p:sp>
      <p:sp>
        <p:nvSpPr>
          <p:cNvPr id="5" name="Textplatzhalter 24"/>
          <p:cNvSpPr>
            <a:spLocks noGrp="1"/>
          </p:cNvSpPr>
          <p:nvPr>
            <p:ph type="body" sz="quarter" idx="11"/>
          </p:nvPr>
        </p:nvSpPr>
        <p:spPr bwMode="auto"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800" b="1">
                <a:solidFill>
                  <a:srgbClr val="003056"/>
                </a:solidFill>
                <a:latin typeface="Calibri"/>
                <a:cs typeface="Calibri"/>
              </a:defRPr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>
              <a:defRPr/>
            </a:pPr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/>
          </p:nvPr>
        </p:nvSpPr>
        <p:spPr bwMode="auto"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1pPr>
            <a:lvl2pPr marL="179910" indent="0">
              <a:buNone/>
              <a:defRPr sz="16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2pPr>
            <a:lvl3pPr marL="359819" indent="0">
              <a:buNone/>
              <a:defRPr sz="14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3pPr>
            <a:lvl4pPr marL="539729" indent="0">
              <a:buNone/>
              <a:defRPr sz="13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4pPr>
          </a:lstStyle>
          <a:p>
            <a:pPr lvl="0">
              <a:defRPr/>
            </a:pPr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  <a:p>
            <a:pPr lvl="1">
              <a:defRPr/>
            </a:pPr>
            <a:r>
              <a:rPr lang="en-GB" err="1"/>
              <a:t>Zweite</a:t>
            </a:r>
            <a:r>
              <a:rPr lang="en-GB"/>
              <a:t> Ebene</a:t>
            </a:r>
            <a:endParaRPr/>
          </a:p>
          <a:p>
            <a:pPr lvl="2">
              <a:defRPr/>
            </a:pPr>
            <a:r>
              <a:rPr lang="en-GB" err="1"/>
              <a:t>Dritte</a:t>
            </a:r>
            <a:r>
              <a:rPr lang="en-GB"/>
              <a:t> Ebene</a:t>
            </a:r>
            <a:endParaRPr/>
          </a:p>
          <a:p>
            <a:pPr lvl="3">
              <a:defRPr/>
            </a:pPr>
            <a:r>
              <a:rPr lang="en-GB" err="1"/>
              <a:t>Vierte</a:t>
            </a:r>
            <a:r>
              <a:rPr lang="en-GB"/>
              <a:t> Ebene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er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platzhalter 11"/>
          <p:cNvSpPr>
            <a:spLocks noGrp="1"/>
          </p:cNvSpPr>
          <p:nvPr>
            <p:ph type="body" sz="quarter" idx="13"/>
          </p:nvPr>
        </p:nvSpPr>
        <p:spPr bwMode="auto"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1pPr>
            <a:lvl2pPr marL="179910" indent="0">
              <a:buNone/>
              <a:defRPr sz="16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2pPr>
            <a:lvl3pPr marL="359819" indent="0">
              <a:buNone/>
              <a:defRPr sz="14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3pPr>
            <a:lvl4pPr marL="539729" indent="0">
              <a:buNone/>
              <a:defRPr sz="13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4pPr>
          </a:lstStyle>
          <a:p>
            <a:pPr lvl="0">
              <a:defRPr/>
            </a:pPr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  <a:p>
            <a:pPr lvl="1">
              <a:defRPr/>
            </a:pPr>
            <a:r>
              <a:rPr lang="en-GB" err="1"/>
              <a:t>Zweite</a:t>
            </a:r>
            <a:r>
              <a:rPr lang="en-GB"/>
              <a:t> Ebene</a:t>
            </a:r>
            <a:endParaRPr/>
          </a:p>
          <a:p>
            <a:pPr lvl="2">
              <a:defRPr/>
            </a:pPr>
            <a:r>
              <a:rPr lang="en-GB" err="1"/>
              <a:t>Dritte</a:t>
            </a:r>
            <a:r>
              <a:rPr lang="en-GB"/>
              <a:t> Ebene</a:t>
            </a:r>
            <a:endParaRPr/>
          </a:p>
          <a:p>
            <a:pPr lvl="3">
              <a:defRPr/>
            </a:pPr>
            <a:r>
              <a:rPr lang="en-GB" err="1"/>
              <a:t>Vierte</a:t>
            </a:r>
            <a:r>
              <a:rPr lang="en-GB"/>
              <a:t> Ebene</a:t>
            </a:r>
            <a:endParaRPr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GB"/>
              <a:t>Titelmasterformat durch Klicken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er_Titel_Diagram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GB"/>
              <a:t>Titelmasterformat durch Klicken bearbeiten</a:t>
            </a:r>
            <a:endParaRPr/>
          </a:p>
        </p:txBody>
      </p:sp>
      <p:sp>
        <p:nvSpPr>
          <p:cNvPr id="5" name="Textplatzhalter 24"/>
          <p:cNvSpPr>
            <a:spLocks noGrp="1"/>
          </p:cNvSpPr>
          <p:nvPr>
            <p:ph type="body" sz="quarter" idx="11"/>
          </p:nvPr>
        </p:nvSpPr>
        <p:spPr bwMode="auto"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800" b="1">
                <a:solidFill>
                  <a:srgbClr val="003056"/>
                </a:solidFill>
                <a:latin typeface="Calibri"/>
                <a:cs typeface="Calibri"/>
              </a:defRPr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>
              <a:defRPr/>
            </a:pPr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</p:txBody>
      </p:sp>
      <p:sp>
        <p:nvSpPr>
          <p:cNvPr id="6" name="Diagrammplatzhalter 8"/>
          <p:cNvSpPr>
            <a:spLocks noGrp="1"/>
          </p:cNvSpPr>
          <p:nvPr>
            <p:ph type="chart" sz="quarter" idx="13"/>
          </p:nvPr>
        </p:nvSpPr>
        <p:spPr bwMode="auto"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>
              <a:defRPr/>
            </a:pPr>
            <a:r>
              <a:rPr lang="en-GB" err="1"/>
              <a:t>Diagramm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Symbol </a:t>
            </a:r>
            <a:r>
              <a:rPr lang="en-GB" err="1"/>
              <a:t>hinzufügen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mittig, horizontale Lin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Gerader Verbinder 9"/>
          <p:cNvCxnSpPr>
            <a:cxnSpLocks/>
          </p:cNvCxnSpPr>
          <p:nvPr userDrawn="1"/>
        </p:nvCxnSpPr>
        <p:spPr bwMode="auto"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ctrTitle"/>
          </p:nvPr>
        </p:nvSpPr>
        <p:spPr bwMode="auto"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003056"/>
                </a:solidFill>
                <a:latin typeface="Calibri"/>
                <a:cs typeface="Calibri"/>
              </a:defRPr>
            </a:lvl1pPr>
            <a:lvl2pPr marL="380985" indent="0" algn="ctr">
              <a:buNone/>
              <a:defRPr sz="1650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50"/>
            </a:lvl4pPr>
            <a:lvl5pPr marL="1523939" indent="0" algn="ctr">
              <a:buNone/>
              <a:defRPr sz="1350"/>
            </a:lvl5pPr>
            <a:lvl6pPr marL="1904924" indent="0" algn="ctr">
              <a:buNone/>
              <a:defRPr sz="1350"/>
            </a:lvl6pPr>
            <a:lvl7pPr marL="2285909" indent="0" algn="ctr">
              <a:buNone/>
              <a:defRPr sz="1350"/>
            </a:lvl7pPr>
            <a:lvl8pPr marL="2666893" indent="0" algn="ctr">
              <a:buNone/>
              <a:defRPr sz="1350"/>
            </a:lvl8pPr>
            <a:lvl9pPr marL="3047878" indent="0" algn="ctr">
              <a:buNone/>
              <a:defRPr sz="135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Header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 bwMode="auto"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5" name="Gerader Verbinder 10"/>
          <p:cNvCxnSpPr>
            <a:cxnSpLocks/>
          </p:cNvCxnSpPr>
          <p:nvPr/>
        </p:nvCxnSpPr>
        <p:spPr bwMode="auto"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11"/>
          <p:cNvCxnSpPr>
            <a:cxnSpLocks/>
          </p:cNvCxnSpPr>
          <p:nvPr/>
        </p:nvCxnSpPr>
        <p:spPr bwMode="auto"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B93B3B4F-1923-67B3-9E94-337EC69780EC}"/>
              </a:ext>
            </a:extLst>
          </p:cNvPr>
          <p:cNvSpPr txBox="1">
            <a:spLocks/>
          </p:cNvSpPr>
          <p:nvPr userDrawn="1"/>
        </p:nvSpPr>
        <p:spPr>
          <a:xfrm>
            <a:off x="7092280" y="5233764"/>
            <a:ext cx="1406313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r" defTabSz="457200">
              <a:defRPr sz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05" rtl="0"/>
            <a:fld id="{FC0CC166-4E39-43B8-AB91-BDD1C4C9E224}" type="slidenum">
              <a:rPr lang="de-DE" kern="1200" smtClean="0">
                <a:latin typeface="Calibri"/>
              </a:rPr>
              <a:pPr defTabSz="914305" rtl="0"/>
              <a:t>‹#›</a:t>
            </a:fld>
            <a:endParaRPr lang="de-DE" kern="1200">
              <a:latin typeface="Calibri"/>
            </a:endParaRP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1C149CDC-373D-62EC-DA20-91DE4217ADB1}"/>
              </a:ext>
            </a:extLst>
          </p:cNvPr>
          <p:cNvSpPr txBox="1">
            <a:spLocks/>
          </p:cNvSpPr>
          <p:nvPr userDrawn="1"/>
        </p:nvSpPr>
        <p:spPr>
          <a:xfrm>
            <a:off x="422163" y="5305772"/>
            <a:ext cx="2845541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305" rtl="0" eaLnBrk="1" latinLnBrk="0" hangingPunct="1">
              <a:defRPr sz="12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457152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7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1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4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6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9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>
                <a:latin typeface="Calibri"/>
              </a:rPr>
              <a:t>05.03.2024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4976836-E6EA-BDCA-A160-8F156C039643}"/>
              </a:ext>
            </a:extLst>
          </p:cNvPr>
          <p:cNvSpPr txBox="1">
            <a:spLocks/>
          </p:cNvSpPr>
          <p:nvPr userDrawn="1"/>
        </p:nvSpPr>
        <p:spPr>
          <a:xfrm>
            <a:off x="422163" y="5143743"/>
            <a:ext cx="3861805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305" rtl="0" eaLnBrk="1" latinLnBrk="0" hangingPunct="1">
              <a:defRPr sz="12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457152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7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1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4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6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9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err="1">
                <a:latin typeface="Calibri"/>
              </a:rPr>
              <a:t>Master‘s</a:t>
            </a:r>
            <a:r>
              <a:rPr lang="de-DE" sz="1000">
                <a:latin typeface="Calibri"/>
              </a:rPr>
              <a:t> </a:t>
            </a:r>
            <a:r>
              <a:rPr lang="de-DE" sz="1000" err="1">
                <a:latin typeface="Calibri"/>
              </a:rPr>
              <a:t>thesis</a:t>
            </a:r>
            <a:r>
              <a:rPr lang="de-DE" sz="1000">
                <a:latin typeface="Calibri"/>
              </a:rPr>
              <a:t> </a:t>
            </a:r>
            <a:r>
              <a:rPr lang="de-DE" sz="1000" err="1">
                <a:latin typeface="Calibri"/>
              </a:rPr>
              <a:t>proposal</a:t>
            </a:r>
            <a:r>
              <a:rPr lang="de-DE" sz="1000">
                <a:latin typeface="Calibri"/>
              </a:rPr>
              <a:t> </a:t>
            </a:r>
            <a:r>
              <a:rPr lang="de-DE" sz="1000" err="1">
                <a:latin typeface="Calibri"/>
              </a:rPr>
              <a:t>Presentation</a:t>
            </a:r>
            <a:endParaRPr lang="de-DE" sz="1000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</p:sldLayoutIdLst>
  <p:hf sldNum="0" hdr="0" ftr="0" dt="0"/>
  <p:txStyles>
    <p:titleStyle>
      <a:lvl1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ea typeface="+mj-ea"/>
          <a:cs typeface="Arial"/>
        </a:defRPr>
      </a:lvl1pPr>
      <a:lvl2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2pPr>
      <a:lvl3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3pPr>
      <a:lvl4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4pPr>
      <a:lvl5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5pPr>
      <a:lvl6pPr marL="380985"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6pPr>
      <a:lvl7pPr marL="761970"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7pPr>
      <a:lvl8pPr marL="1142954"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8pPr>
      <a:lvl9pPr marL="1523939"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9pPr>
    </p:titleStyle>
    <p:bodyStyle>
      <a:lvl1pPr marL="179909" indent="-179909" algn="l" defTabSz="179909">
        <a:spcBef>
          <a:spcPts val="0"/>
        </a:spcBef>
        <a:spcAft>
          <a:spcPts val="0"/>
        </a:spcAft>
        <a:buClr>
          <a:schemeClr val="tx2"/>
        </a:buClr>
        <a:buFont typeface="Arial"/>
        <a:buChar char="•"/>
        <a:defRPr>
          <a:solidFill>
            <a:schemeClr val="tx1"/>
          </a:solidFill>
          <a:latin typeface="Arial"/>
          <a:ea typeface="+mn-ea"/>
          <a:cs typeface="Arial"/>
        </a:defRPr>
      </a:lvl1pPr>
      <a:lvl2pPr marL="359819" indent="-179909" algn="l">
        <a:spcBef>
          <a:spcPts val="0"/>
        </a:spcBef>
        <a:spcAft>
          <a:spcPts val="0"/>
        </a:spcAft>
        <a:buClr>
          <a:schemeClr val="tx2"/>
        </a:buClr>
        <a:buFont typeface="Symbol"/>
        <a:buChar char="-"/>
        <a:defRPr sz="1350">
          <a:solidFill>
            <a:schemeClr val="tx1"/>
          </a:solidFill>
          <a:latin typeface="Arial"/>
          <a:ea typeface="+mn-ea"/>
          <a:cs typeface="Arial"/>
        </a:defRPr>
      </a:lvl2pPr>
      <a:lvl3pPr marL="539728" indent="-179909" algn="l" defTabSz="179909">
        <a:spcBef>
          <a:spcPts val="0"/>
        </a:spcBef>
        <a:spcAft>
          <a:spcPts val="0"/>
        </a:spcAft>
        <a:buClr>
          <a:schemeClr val="tx2"/>
        </a:buClr>
        <a:buSzPct val="80000"/>
        <a:buFont typeface="Wingdings"/>
        <a:buChar char="§"/>
        <a:defRPr sz="1350">
          <a:solidFill>
            <a:schemeClr val="tx1"/>
          </a:solidFill>
          <a:latin typeface="Arial"/>
          <a:ea typeface="+mn-ea"/>
          <a:cs typeface="Arial"/>
        </a:defRPr>
      </a:lvl3pPr>
      <a:lvl4pPr marL="719638" indent="-179909" algn="l" defTabSz="179909"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/>
        <a:buChar char="-"/>
        <a:defRPr sz="1350">
          <a:solidFill>
            <a:schemeClr val="tx1"/>
          </a:solidFill>
          <a:latin typeface="Arial"/>
          <a:ea typeface="+mn-ea"/>
          <a:cs typeface="Arial"/>
        </a:defRPr>
      </a:lvl4pPr>
      <a:lvl5pPr marL="719638" indent="-179909" algn="l">
        <a:lnSpc>
          <a:spcPct val="90000"/>
        </a:lnSpc>
        <a:spcBef>
          <a:spcPts val="0"/>
        </a:spcBef>
        <a:spcAft>
          <a:spcPts val="0"/>
        </a:spcAft>
        <a:buClr>
          <a:schemeClr val="tx2"/>
        </a:buClr>
        <a:buFont typeface="Arial"/>
        <a:buChar char="-"/>
        <a:defRPr sz="1350">
          <a:solidFill>
            <a:schemeClr val="tx1"/>
          </a:solidFill>
          <a:latin typeface="Arial"/>
          <a:ea typeface="+mn-ea"/>
          <a:cs typeface="Arial"/>
        </a:defRPr>
      </a:lvl5pPr>
      <a:lvl6pPr marL="2095416" indent="-190492" algn="l" defTabSz="761970">
        <a:lnSpc>
          <a:spcPct val="90000"/>
        </a:lnSpc>
        <a:spcBef>
          <a:spcPts val="417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>
        <a:lnSpc>
          <a:spcPct val="90000"/>
        </a:lnSpc>
        <a:spcBef>
          <a:spcPts val="417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>
        <a:lnSpc>
          <a:spcPct val="90000"/>
        </a:lnSpc>
        <a:spcBef>
          <a:spcPts val="417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>
        <a:lnSpc>
          <a:spcPct val="90000"/>
        </a:lnSpc>
        <a:spcBef>
          <a:spcPts val="417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13" Type="http://schemas.openxmlformats.org/officeDocument/2006/relationships/diagramLayout" Target="../diagrams/layout20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diagramData" Target="../diagrams/data20.xml"/><Relationship Id="rId2" Type="http://schemas.openxmlformats.org/officeDocument/2006/relationships/diagramData" Target="../diagrams/data18.xml"/><Relationship Id="rId1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5" Type="http://schemas.openxmlformats.org/officeDocument/2006/relationships/diagramColors" Target="../diagrams/colors20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Relationship Id="rId14" Type="http://schemas.openxmlformats.org/officeDocument/2006/relationships/diagramQuickStyle" Target="../diagrams/quickStyle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13" Type="http://schemas.openxmlformats.org/officeDocument/2006/relationships/diagramColors" Target="../diagrams/colors26.xml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25.xml"/><Relationship Id="rId12" Type="http://schemas.openxmlformats.org/officeDocument/2006/relationships/diagramQuickStyle" Target="../diagrams/quickStyle2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5.xml"/><Relationship Id="rId11" Type="http://schemas.openxmlformats.org/officeDocument/2006/relationships/diagramLayout" Target="../diagrams/layout26.xml"/><Relationship Id="rId5" Type="http://schemas.openxmlformats.org/officeDocument/2006/relationships/diagramData" Target="../diagrams/data25.xml"/><Relationship Id="rId10" Type="http://schemas.openxmlformats.org/officeDocument/2006/relationships/diagramData" Target="../diagrams/data26.xml"/><Relationship Id="rId4" Type="http://schemas.openxmlformats.org/officeDocument/2006/relationships/image" Target="../media/image40.png"/><Relationship Id="rId9" Type="http://schemas.microsoft.com/office/2007/relationships/diagramDrawing" Target="../diagrams/drawing25.xml"/><Relationship Id="rId14" Type="http://schemas.microsoft.com/office/2007/relationships/diagramDrawing" Target="../diagrams/drawing2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13" Type="http://schemas.microsoft.com/office/2007/relationships/diagramDrawing" Target="../diagrams/drawing28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27.xml"/><Relationship Id="rId12" Type="http://schemas.openxmlformats.org/officeDocument/2006/relationships/diagramColors" Target="../diagrams/colors2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7.xml"/><Relationship Id="rId11" Type="http://schemas.openxmlformats.org/officeDocument/2006/relationships/diagramQuickStyle" Target="../diagrams/quickStyle28.xml"/><Relationship Id="rId5" Type="http://schemas.openxmlformats.org/officeDocument/2006/relationships/diagramLayout" Target="../diagrams/layout27.xml"/><Relationship Id="rId10" Type="http://schemas.openxmlformats.org/officeDocument/2006/relationships/diagramLayout" Target="../diagrams/layout28.xml"/><Relationship Id="rId4" Type="http://schemas.openxmlformats.org/officeDocument/2006/relationships/diagramData" Target="../diagrams/data27.xml"/><Relationship Id="rId9" Type="http://schemas.openxmlformats.org/officeDocument/2006/relationships/diagramData" Target="../diagrams/data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diagramQuickStyle" Target="../diagrams/quickStyle29.xm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diagramLayout" Target="../diagrams/layout2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diagramData" Target="../diagrams/data29.xml"/><Relationship Id="rId5" Type="http://schemas.openxmlformats.org/officeDocument/2006/relationships/image" Target="../media/image44.png"/><Relationship Id="rId15" Type="http://schemas.microsoft.com/office/2007/relationships/diagramDrawing" Target="../diagrams/drawing29.xml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diagramColors" Target="../diagrams/colors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1.xml"/><Relationship Id="rId13" Type="http://schemas.openxmlformats.org/officeDocument/2006/relationships/diagramColors" Target="../diagrams/colors32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31.xml"/><Relationship Id="rId12" Type="http://schemas.openxmlformats.org/officeDocument/2006/relationships/diagramQuickStyle" Target="../diagrams/quickStyle3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1.xml"/><Relationship Id="rId11" Type="http://schemas.openxmlformats.org/officeDocument/2006/relationships/diagramLayout" Target="../diagrams/layout32.xml"/><Relationship Id="rId5" Type="http://schemas.openxmlformats.org/officeDocument/2006/relationships/diagramData" Target="../diagrams/data31.xml"/><Relationship Id="rId10" Type="http://schemas.openxmlformats.org/officeDocument/2006/relationships/diagramData" Target="../diagrams/data32.xml"/><Relationship Id="rId4" Type="http://schemas.microsoft.com/office/2007/relationships/hdphoto" Target="../media/hdphoto1.wdp"/><Relationship Id="rId9" Type="http://schemas.microsoft.com/office/2007/relationships/diagramDrawing" Target="../diagrams/drawing31.xml"/><Relationship Id="rId14" Type="http://schemas.microsoft.com/office/2007/relationships/diagramDrawing" Target="../diagrams/drawing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13" Type="http://schemas.openxmlformats.org/officeDocument/2006/relationships/diagramColors" Target="../diagrams/colors34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33.xml"/><Relationship Id="rId12" Type="http://schemas.openxmlformats.org/officeDocument/2006/relationships/diagramQuickStyle" Target="../diagrams/quickStyle3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3.xml"/><Relationship Id="rId11" Type="http://schemas.openxmlformats.org/officeDocument/2006/relationships/diagramLayout" Target="../diagrams/layout34.xml"/><Relationship Id="rId5" Type="http://schemas.openxmlformats.org/officeDocument/2006/relationships/diagramData" Target="../diagrams/data33.xml"/><Relationship Id="rId10" Type="http://schemas.openxmlformats.org/officeDocument/2006/relationships/diagramData" Target="../diagrams/data34.xml"/><Relationship Id="rId4" Type="http://schemas.microsoft.com/office/2007/relationships/hdphoto" Target="../media/hdphoto2.wdp"/><Relationship Id="rId9" Type="http://schemas.microsoft.com/office/2007/relationships/diagramDrawing" Target="../diagrams/drawing33.xml"/><Relationship Id="rId14" Type="http://schemas.microsoft.com/office/2007/relationships/diagramDrawing" Target="../diagrams/drawing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8.xml"/><Relationship Id="rId13" Type="http://schemas.openxmlformats.org/officeDocument/2006/relationships/diagramColors" Target="../diagrams/colors39.xml"/><Relationship Id="rId3" Type="http://schemas.openxmlformats.org/officeDocument/2006/relationships/image" Target="../media/image52.gif"/><Relationship Id="rId7" Type="http://schemas.openxmlformats.org/officeDocument/2006/relationships/diagramQuickStyle" Target="../diagrams/quickStyle38.xml"/><Relationship Id="rId12" Type="http://schemas.openxmlformats.org/officeDocument/2006/relationships/diagramQuickStyle" Target="../diagrams/quickStyle3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8.xml"/><Relationship Id="rId11" Type="http://schemas.openxmlformats.org/officeDocument/2006/relationships/diagramLayout" Target="../diagrams/layout39.xml"/><Relationship Id="rId5" Type="http://schemas.openxmlformats.org/officeDocument/2006/relationships/diagramData" Target="../diagrams/data38.xml"/><Relationship Id="rId10" Type="http://schemas.openxmlformats.org/officeDocument/2006/relationships/diagramData" Target="../diagrams/data39.xml"/><Relationship Id="rId4" Type="http://schemas.openxmlformats.org/officeDocument/2006/relationships/image" Target="../media/image53.png"/><Relationship Id="rId9" Type="http://schemas.microsoft.com/office/2007/relationships/diagramDrawing" Target="../diagrams/drawing38.xml"/><Relationship Id="rId14" Type="http://schemas.microsoft.com/office/2007/relationships/diagramDrawing" Target="../diagrams/drawing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2.xml"/><Relationship Id="rId13" Type="http://schemas.openxmlformats.org/officeDocument/2006/relationships/diagramLayout" Target="../diagrams/layout43.xml"/><Relationship Id="rId3" Type="http://schemas.openxmlformats.org/officeDocument/2006/relationships/image" Target="../media/image55.png"/><Relationship Id="rId7" Type="http://schemas.openxmlformats.org/officeDocument/2006/relationships/diagramData" Target="../diagrams/data42.xml"/><Relationship Id="rId12" Type="http://schemas.openxmlformats.org/officeDocument/2006/relationships/diagramData" Target="../diagrams/data43.xml"/><Relationship Id="rId2" Type="http://schemas.openxmlformats.org/officeDocument/2006/relationships/notesSlide" Target="../notesSlides/notesSlide20.xml"/><Relationship Id="rId16" Type="http://schemas.microsoft.com/office/2007/relationships/diagramDrawing" Target="../diagrams/drawing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microsoft.com/office/2007/relationships/diagramDrawing" Target="../diagrams/drawing42.xml"/><Relationship Id="rId5" Type="http://schemas.openxmlformats.org/officeDocument/2006/relationships/image" Target="../media/image57.png"/><Relationship Id="rId15" Type="http://schemas.openxmlformats.org/officeDocument/2006/relationships/diagramColors" Target="../diagrams/colors43.xml"/><Relationship Id="rId10" Type="http://schemas.openxmlformats.org/officeDocument/2006/relationships/diagramColors" Target="../diagrams/colors42.xml"/><Relationship Id="rId4" Type="http://schemas.openxmlformats.org/officeDocument/2006/relationships/image" Target="../media/image56.png"/><Relationship Id="rId9" Type="http://schemas.openxmlformats.org/officeDocument/2006/relationships/diagramQuickStyle" Target="../diagrams/quickStyle42.xml"/><Relationship Id="rId14" Type="http://schemas.openxmlformats.org/officeDocument/2006/relationships/diagramQuickStyle" Target="../diagrams/quickStyle4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diagramDrawing" Target="../diagrams/drawing46.xml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12" Type="http://schemas.openxmlformats.org/officeDocument/2006/relationships/diagramColors" Target="../diagrams/colors4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5.xml"/><Relationship Id="rId11" Type="http://schemas.openxmlformats.org/officeDocument/2006/relationships/diagramQuickStyle" Target="../diagrams/quickStyle46.xml"/><Relationship Id="rId5" Type="http://schemas.openxmlformats.org/officeDocument/2006/relationships/diagramQuickStyle" Target="../diagrams/quickStyle45.xml"/><Relationship Id="rId10" Type="http://schemas.openxmlformats.org/officeDocument/2006/relationships/diagramLayout" Target="../diagrams/layout46.xml"/><Relationship Id="rId4" Type="http://schemas.openxmlformats.org/officeDocument/2006/relationships/diagramLayout" Target="../diagrams/layout45.xml"/><Relationship Id="rId9" Type="http://schemas.openxmlformats.org/officeDocument/2006/relationships/diagramData" Target="../diagrams/data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diagramData" Target="../diagrams/data3.xml"/><Relationship Id="rId5" Type="http://schemas.openxmlformats.org/officeDocument/2006/relationships/image" Target="../media/image4.png"/><Relationship Id="rId15" Type="http://schemas.microsoft.com/office/2007/relationships/diagramDrawing" Target="../diagrams/drawing3.xml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svg"/><Relationship Id="rId14" Type="http://schemas.openxmlformats.org/officeDocument/2006/relationships/diagramColors" Target="../diagrams/colors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7.xml"/><Relationship Id="rId13" Type="http://schemas.openxmlformats.org/officeDocument/2006/relationships/diagramLayout" Target="../diagrams/layout48.xml"/><Relationship Id="rId3" Type="http://schemas.openxmlformats.org/officeDocument/2006/relationships/image" Target="../media/image61.png"/><Relationship Id="rId7" Type="http://schemas.openxmlformats.org/officeDocument/2006/relationships/diagramData" Target="../diagrams/data47.xml"/><Relationship Id="rId12" Type="http://schemas.openxmlformats.org/officeDocument/2006/relationships/diagramData" Target="../diagrams/data48.xml"/><Relationship Id="rId2" Type="http://schemas.openxmlformats.org/officeDocument/2006/relationships/notesSlide" Target="../notesSlides/notesSlide23.xml"/><Relationship Id="rId16" Type="http://schemas.microsoft.com/office/2007/relationships/diagramDrawing" Target="../diagrams/drawing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microsoft.com/office/2007/relationships/diagramDrawing" Target="../diagrams/drawing47.xml"/><Relationship Id="rId5" Type="http://schemas.openxmlformats.org/officeDocument/2006/relationships/image" Target="../media/image63.png"/><Relationship Id="rId15" Type="http://schemas.openxmlformats.org/officeDocument/2006/relationships/diagramColors" Target="../diagrams/colors48.xml"/><Relationship Id="rId10" Type="http://schemas.openxmlformats.org/officeDocument/2006/relationships/diagramColors" Target="../diagrams/colors47.xml"/><Relationship Id="rId4" Type="http://schemas.openxmlformats.org/officeDocument/2006/relationships/image" Target="../media/image62.png"/><Relationship Id="rId9" Type="http://schemas.openxmlformats.org/officeDocument/2006/relationships/diagramQuickStyle" Target="../diagrams/quickStyle47.xml"/><Relationship Id="rId14" Type="http://schemas.openxmlformats.org/officeDocument/2006/relationships/diagramQuickStyle" Target="../diagrams/quickStyle4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9.xml"/><Relationship Id="rId3" Type="http://schemas.openxmlformats.org/officeDocument/2006/relationships/image" Target="../media/image65.png"/><Relationship Id="rId7" Type="http://schemas.openxmlformats.org/officeDocument/2006/relationships/diagramData" Target="../diagrams/data4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microsoft.com/office/2007/relationships/diagramDrawing" Target="../diagrams/drawing49.xml"/><Relationship Id="rId5" Type="http://schemas.openxmlformats.org/officeDocument/2006/relationships/image" Target="../media/image67.png"/><Relationship Id="rId10" Type="http://schemas.openxmlformats.org/officeDocument/2006/relationships/diagramColors" Target="../diagrams/colors49.xml"/><Relationship Id="rId4" Type="http://schemas.openxmlformats.org/officeDocument/2006/relationships/image" Target="../media/image66.png"/><Relationship Id="rId9" Type="http://schemas.openxmlformats.org/officeDocument/2006/relationships/diagramQuickStyle" Target="../diagrams/quickStyle4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image" Target="../media/image69.png"/><Relationship Id="rId7" Type="http://schemas.openxmlformats.org/officeDocument/2006/relationships/diagramData" Target="../diagrams/data5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microsoft.com/office/2007/relationships/diagramDrawing" Target="../diagrams/drawing50.xml"/><Relationship Id="rId5" Type="http://schemas.openxmlformats.org/officeDocument/2006/relationships/image" Target="../media/image64.png"/><Relationship Id="rId10" Type="http://schemas.openxmlformats.org/officeDocument/2006/relationships/diagramColors" Target="../diagrams/colors50.xml"/><Relationship Id="rId4" Type="http://schemas.openxmlformats.org/officeDocument/2006/relationships/image" Target="../media/image62.png"/><Relationship Id="rId9" Type="http://schemas.openxmlformats.org/officeDocument/2006/relationships/diagramQuickStyle" Target="../diagrams/quickStyle5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2.xml"/><Relationship Id="rId3" Type="http://schemas.openxmlformats.org/officeDocument/2006/relationships/diagramLayout" Target="../diagrams/layout51.xml"/><Relationship Id="rId7" Type="http://schemas.openxmlformats.org/officeDocument/2006/relationships/diagramData" Target="../diagrams/data52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1.xml"/><Relationship Id="rId11" Type="http://schemas.microsoft.com/office/2007/relationships/diagramDrawing" Target="../diagrams/drawing52.xml"/><Relationship Id="rId5" Type="http://schemas.openxmlformats.org/officeDocument/2006/relationships/diagramColors" Target="../diagrams/colors51.xml"/><Relationship Id="rId10" Type="http://schemas.openxmlformats.org/officeDocument/2006/relationships/diagramColors" Target="../diagrams/colors52.xml"/><Relationship Id="rId4" Type="http://schemas.openxmlformats.org/officeDocument/2006/relationships/diagramQuickStyle" Target="../diagrams/quickStyle51.xml"/><Relationship Id="rId9" Type="http://schemas.openxmlformats.org/officeDocument/2006/relationships/diagramQuickStyle" Target="../diagrams/quickStyle5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4.xml"/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12" Type="http://schemas.microsoft.com/office/2007/relationships/diagramDrawing" Target="../diagrams/drawing5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3.xml"/><Relationship Id="rId11" Type="http://schemas.openxmlformats.org/officeDocument/2006/relationships/diagramColors" Target="../diagrams/colors54.xml"/><Relationship Id="rId5" Type="http://schemas.openxmlformats.org/officeDocument/2006/relationships/diagramQuickStyle" Target="../diagrams/quickStyle53.xml"/><Relationship Id="rId10" Type="http://schemas.openxmlformats.org/officeDocument/2006/relationships/diagramQuickStyle" Target="../diagrams/quickStyle54.xml"/><Relationship Id="rId4" Type="http://schemas.openxmlformats.org/officeDocument/2006/relationships/diagramLayout" Target="../diagrams/layout53.xml"/><Relationship Id="rId9" Type="http://schemas.openxmlformats.org/officeDocument/2006/relationships/diagramLayout" Target="../diagrams/layout5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5.xml"/><Relationship Id="rId3" Type="http://schemas.openxmlformats.org/officeDocument/2006/relationships/image" Target="../media/image69.png"/><Relationship Id="rId7" Type="http://schemas.openxmlformats.org/officeDocument/2006/relationships/diagramLayout" Target="../diagrams/layout5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55.xml"/><Relationship Id="rId5" Type="http://schemas.openxmlformats.org/officeDocument/2006/relationships/image" Target="../media/image71.png"/><Relationship Id="rId10" Type="http://schemas.microsoft.com/office/2007/relationships/diagramDrawing" Target="../diagrams/drawing55.xml"/><Relationship Id="rId4" Type="http://schemas.openxmlformats.org/officeDocument/2006/relationships/image" Target="../media/image70.png"/><Relationship Id="rId9" Type="http://schemas.openxmlformats.org/officeDocument/2006/relationships/diagramColors" Target="../diagrams/colors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9.xml"/><Relationship Id="rId3" Type="http://schemas.openxmlformats.org/officeDocument/2006/relationships/diagramLayout" Target="../diagrams/layout58.xml"/><Relationship Id="rId7" Type="http://schemas.openxmlformats.org/officeDocument/2006/relationships/diagramData" Target="../diagrams/data59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8.xml"/><Relationship Id="rId11" Type="http://schemas.microsoft.com/office/2007/relationships/diagramDrawing" Target="../diagrams/drawing59.xml"/><Relationship Id="rId5" Type="http://schemas.openxmlformats.org/officeDocument/2006/relationships/diagramColors" Target="../diagrams/colors58.xml"/><Relationship Id="rId10" Type="http://schemas.openxmlformats.org/officeDocument/2006/relationships/diagramColors" Target="../diagrams/colors59.xml"/><Relationship Id="rId4" Type="http://schemas.openxmlformats.org/officeDocument/2006/relationships/diagramQuickStyle" Target="../diagrams/quickStyle58.xml"/><Relationship Id="rId9" Type="http://schemas.openxmlformats.org/officeDocument/2006/relationships/diagramQuickStyle" Target="../diagrams/quickStyle5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1.xml"/><Relationship Id="rId3" Type="http://schemas.openxmlformats.org/officeDocument/2006/relationships/diagramLayout" Target="../diagrams/layout60.xml"/><Relationship Id="rId7" Type="http://schemas.openxmlformats.org/officeDocument/2006/relationships/diagramData" Target="../diagrams/data61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0.xml"/><Relationship Id="rId11" Type="http://schemas.microsoft.com/office/2007/relationships/diagramDrawing" Target="../diagrams/drawing61.xml"/><Relationship Id="rId5" Type="http://schemas.openxmlformats.org/officeDocument/2006/relationships/diagramColors" Target="../diagrams/colors60.xml"/><Relationship Id="rId10" Type="http://schemas.openxmlformats.org/officeDocument/2006/relationships/diagramColors" Target="../diagrams/colors61.xml"/><Relationship Id="rId4" Type="http://schemas.openxmlformats.org/officeDocument/2006/relationships/diagramQuickStyle" Target="../diagrams/quickStyle60.xml"/><Relationship Id="rId9" Type="http://schemas.openxmlformats.org/officeDocument/2006/relationships/diagramQuickStyle" Target="../diagrams/quickStyle6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7" Type="http://schemas.openxmlformats.org/officeDocument/2006/relationships/image" Target="../media/image91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8.xml"/><Relationship Id="rId18" Type="http://schemas.microsoft.com/office/2007/relationships/diagramDrawing" Target="../diagrams/drawing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Colors" Target="../diagrams/colors8.xml"/><Relationship Id="rId17" Type="http://schemas.openxmlformats.org/officeDocument/2006/relationships/diagramColors" Target="../diagrams/colors9.xml"/><Relationship Id="rId2" Type="http://schemas.openxmlformats.org/officeDocument/2006/relationships/notesSlide" Target="../notesSlides/notesSlide4.xml"/><Relationship Id="rId16" Type="http://schemas.openxmlformats.org/officeDocument/2006/relationships/diagramQuickStyle" Target="../diagrams/quickStyl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7.xml"/><Relationship Id="rId15" Type="http://schemas.openxmlformats.org/officeDocument/2006/relationships/diagramLayout" Target="../diagrams/layout9.xml"/><Relationship Id="rId10" Type="http://schemas.openxmlformats.org/officeDocument/2006/relationships/diagramLayout" Target="../diagrams/layout8.xml"/><Relationship Id="rId4" Type="http://schemas.openxmlformats.org/officeDocument/2006/relationships/diagramLayout" Target="../diagrams/layout7.xml"/><Relationship Id="rId9" Type="http://schemas.openxmlformats.org/officeDocument/2006/relationships/diagramData" Target="../diagrams/data8.xml"/><Relationship Id="rId14" Type="http://schemas.openxmlformats.org/officeDocument/2006/relationships/diagramData" Target="../diagrams/data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diagramColors" Target="../diagrams/colors11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0.xml"/><Relationship Id="rId12" Type="http://schemas.openxmlformats.org/officeDocument/2006/relationships/diagramQuickStyle" Target="../diagrams/quickStyl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11" Type="http://schemas.openxmlformats.org/officeDocument/2006/relationships/diagramLayout" Target="../diagrams/layout11.xml"/><Relationship Id="rId5" Type="http://schemas.openxmlformats.org/officeDocument/2006/relationships/diagramData" Target="../diagrams/data10.xml"/><Relationship Id="rId10" Type="http://schemas.openxmlformats.org/officeDocument/2006/relationships/diagramData" Target="../diagrams/data11.xml"/><Relationship Id="rId4" Type="http://schemas.openxmlformats.org/officeDocument/2006/relationships/image" Target="../media/image18.png"/><Relationship Id="rId9" Type="http://schemas.microsoft.com/office/2007/relationships/diagramDrawing" Target="../diagrams/drawing10.xml"/><Relationship Id="rId14" Type="http://schemas.microsoft.com/office/2007/relationships/diagramDrawing" Target="../diagrams/drawing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microsoft.com/office/2007/relationships/diagramDrawing" Target="../diagrams/drawing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diagramColors" Target="../diagrams/colors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QuickStyle" Target="../diagrams/quickStyle15.xml"/><Relationship Id="rId5" Type="http://schemas.openxmlformats.org/officeDocument/2006/relationships/diagramQuickStyle" Target="../diagrams/quickStyle14.xml"/><Relationship Id="rId10" Type="http://schemas.openxmlformats.org/officeDocument/2006/relationships/diagramLayout" Target="../diagrams/layout15.xml"/><Relationship Id="rId4" Type="http://schemas.openxmlformats.org/officeDocument/2006/relationships/diagramLayout" Target="../diagrams/layout14.xml"/><Relationship Id="rId9" Type="http://schemas.openxmlformats.org/officeDocument/2006/relationships/diagramData" Target="../diagrams/data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DDE4C-468F-EFDD-D554-DA14C6D47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Thesis proposal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86E05-99B6-F3D6-3877-CDB2E959D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/>
          <a:lstStyle/>
          <a:p>
            <a:r>
              <a:rPr lang="en-US"/>
              <a:t>Comparing Approaches to Create Time Series of LMs</a:t>
            </a:r>
          </a:p>
          <a:p>
            <a:endParaRPr lang="en-US"/>
          </a:p>
          <a:p>
            <a:r>
              <a:rPr lang="en-US"/>
              <a:t>Md Touhidul Islam</a:t>
            </a:r>
          </a:p>
        </p:txBody>
      </p:sp>
    </p:spTree>
    <p:extLst>
      <p:ext uri="{BB962C8B-B14F-4D97-AF65-F5344CB8AC3E}">
        <p14:creationId xmlns:p14="http://schemas.microsoft.com/office/powerpoint/2010/main" val="73255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2B83-E59D-D62B-3C10-8A92FBBA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99146"/>
            <a:ext cx="8568000" cy="453000"/>
          </a:xfrm>
        </p:spPr>
        <p:txBody>
          <a:bodyPr/>
          <a:lstStyle/>
          <a:p>
            <a:r>
              <a:rPr lang="en-DE" dirty="0"/>
              <a:t>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72EC3-52D9-9D5E-BBDF-9CD9DA4570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 dirty="0"/>
              <a:t>Dictionary base approach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67A484B7-D3AE-AAC7-1775-778C0584E71B}"/>
              </a:ext>
            </a:extLst>
          </p:cNvPr>
          <p:cNvSpPr/>
          <p:nvPr/>
        </p:nvSpPr>
        <p:spPr>
          <a:xfrm>
            <a:off x="256856" y="1473796"/>
            <a:ext cx="613529" cy="189315"/>
          </a:xfrm>
          <a:prstGeom prst="chevr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0807DF08-6968-CA0D-177D-B0A192EA603F}"/>
              </a:ext>
            </a:extLst>
          </p:cNvPr>
          <p:cNvSpPr/>
          <p:nvPr/>
        </p:nvSpPr>
        <p:spPr>
          <a:xfrm>
            <a:off x="806522" y="1471039"/>
            <a:ext cx="613529" cy="189315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ECB588A7-604F-6CD0-4F0A-C6A9F29DE63A}"/>
              </a:ext>
            </a:extLst>
          </p:cNvPr>
          <p:cNvSpPr/>
          <p:nvPr/>
        </p:nvSpPr>
        <p:spPr>
          <a:xfrm>
            <a:off x="1342488" y="1470376"/>
            <a:ext cx="613529" cy="189315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A8E882F0-ACAA-18F9-1AC5-9B37EFAD9642}"/>
              </a:ext>
            </a:extLst>
          </p:cNvPr>
          <p:cNvSpPr/>
          <p:nvPr/>
        </p:nvSpPr>
        <p:spPr>
          <a:xfrm>
            <a:off x="1905851" y="1468660"/>
            <a:ext cx="613529" cy="189315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65205F81-E39E-D47A-AE4C-A88B65AA5628}"/>
              </a:ext>
            </a:extLst>
          </p:cNvPr>
          <p:cNvSpPr/>
          <p:nvPr/>
        </p:nvSpPr>
        <p:spPr>
          <a:xfrm>
            <a:off x="2443527" y="1472086"/>
            <a:ext cx="613529" cy="189315"/>
          </a:xfrm>
          <a:prstGeom prst="chevr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4F164E7-F42F-1B7D-A1C7-D7831952B5E1}"/>
              </a:ext>
            </a:extLst>
          </p:cNvPr>
          <p:cNvSpPr/>
          <p:nvPr/>
        </p:nvSpPr>
        <p:spPr>
          <a:xfrm>
            <a:off x="3003465" y="1469329"/>
            <a:ext cx="613529" cy="189315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72D75BD5-A2E5-A707-B964-73A3ABE26C2C}"/>
              </a:ext>
            </a:extLst>
          </p:cNvPr>
          <p:cNvSpPr/>
          <p:nvPr/>
        </p:nvSpPr>
        <p:spPr>
          <a:xfrm>
            <a:off x="3549706" y="1468666"/>
            <a:ext cx="613529" cy="189315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7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1BFC8A29-DE35-9A3D-C9A9-2A10C175D9E9}"/>
              </a:ext>
            </a:extLst>
          </p:cNvPr>
          <p:cNvSpPr/>
          <p:nvPr/>
        </p:nvSpPr>
        <p:spPr>
          <a:xfrm>
            <a:off x="4102795" y="1476340"/>
            <a:ext cx="613529" cy="189315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8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02B9B080-8502-6188-E254-506D0C6348C6}"/>
              </a:ext>
            </a:extLst>
          </p:cNvPr>
          <p:cNvSpPr/>
          <p:nvPr/>
        </p:nvSpPr>
        <p:spPr>
          <a:xfrm>
            <a:off x="4652031" y="1471644"/>
            <a:ext cx="613529" cy="189315"/>
          </a:xfrm>
          <a:prstGeom prst="chevr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41D9B1-6793-DBCC-C4E0-927CFF9DF20B}"/>
              </a:ext>
            </a:extLst>
          </p:cNvPr>
          <p:cNvCxnSpPr>
            <a:cxnSpLocks/>
          </p:cNvCxnSpPr>
          <p:nvPr/>
        </p:nvCxnSpPr>
        <p:spPr>
          <a:xfrm>
            <a:off x="325506" y="4705554"/>
            <a:ext cx="508057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9D1986-25E5-37E2-36E3-04682F512735}"/>
              </a:ext>
            </a:extLst>
          </p:cNvPr>
          <p:cNvCxnSpPr>
            <a:cxnSpLocks/>
          </p:cNvCxnSpPr>
          <p:nvPr/>
        </p:nvCxnSpPr>
        <p:spPr>
          <a:xfrm flipV="1">
            <a:off x="325506" y="2149964"/>
            <a:ext cx="0" cy="255912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CAA578-ED93-D5B9-BB2E-D63F1DB5B409}"/>
              </a:ext>
            </a:extLst>
          </p:cNvPr>
          <p:cNvCxnSpPr>
            <a:cxnSpLocks/>
          </p:cNvCxnSpPr>
          <p:nvPr/>
        </p:nvCxnSpPr>
        <p:spPr>
          <a:xfrm flipV="1">
            <a:off x="755305" y="2148254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6B97D7-D83D-26CA-FEE4-498A75C29D76}"/>
              </a:ext>
            </a:extLst>
          </p:cNvPr>
          <p:cNvCxnSpPr>
            <a:cxnSpLocks/>
          </p:cNvCxnSpPr>
          <p:nvPr/>
        </p:nvCxnSpPr>
        <p:spPr>
          <a:xfrm flipV="1">
            <a:off x="1207371" y="2149964"/>
            <a:ext cx="0" cy="2559122"/>
          </a:xfrm>
          <a:prstGeom prst="line">
            <a:avLst/>
          </a:prstGeom>
          <a:ln w="6350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6B8A88-20EF-F6FF-77C7-E09D4B7DDC0E}"/>
              </a:ext>
            </a:extLst>
          </p:cNvPr>
          <p:cNvCxnSpPr>
            <a:cxnSpLocks/>
          </p:cNvCxnSpPr>
          <p:nvPr/>
        </p:nvCxnSpPr>
        <p:spPr>
          <a:xfrm flipV="1">
            <a:off x="1637170" y="2148254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EC8DEB-11AC-206B-9DCD-5111BC367413}"/>
              </a:ext>
            </a:extLst>
          </p:cNvPr>
          <p:cNvCxnSpPr>
            <a:cxnSpLocks/>
          </p:cNvCxnSpPr>
          <p:nvPr/>
        </p:nvCxnSpPr>
        <p:spPr>
          <a:xfrm flipV="1">
            <a:off x="2068681" y="2146544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92F3AC-30DD-049E-E465-36AB0981F2FD}"/>
              </a:ext>
            </a:extLst>
          </p:cNvPr>
          <p:cNvCxnSpPr>
            <a:cxnSpLocks/>
          </p:cNvCxnSpPr>
          <p:nvPr/>
        </p:nvCxnSpPr>
        <p:spPr>
          <a:xfrm flipV="1">
            <a:off x="2520747" y="2148254"/>
            <a:ext cx="0" cy="2559122"/>
          </a:xfrm>
          <a:prstGeom prst="line">
            <a:avLst/>
          </a:prstGeom>
          <a:ln w="6350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7CCB16-F736-E0F7-52EB-45DA9784711C}"/>
              </a:ext>
            </a:extLst>
          </p:cNvPr>
          <p:cNvCxnSpPr>
            <a:cxnSpLocks/>
          </p:cNvCxnSpPr>
          <p:nvPr/>
        </p:nvCxnSpPr>
        <p:spPr>
          <a:xfrm flipV="1">
            <a:off x="2950546" y="2146544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894AD3-10BE-D212-271F-0D5626C6AED5}"/>
              </a:ext>
            </a:extLst>
          </p:cNvPr>
          <p:cNvCxnSpPr>
            <a:cxnSpLocks/>
          </p:cNvCxnSpPr>
          <p:nvPr/>
        </p:nvCxnSpPr>
        <p:spPr>
          <a:xfrm flipV="1">
            <a:off x="3455692" y="2146544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DAC7C-4869-D947-7883-186D7C05B8BB}"/>
              </a:ext>
            </a:extLst>
          </p:cNvPr>
          <p:cNvCxnSpPr>
            <a:cxnSpLocks/>
          </p:cNvCxnSpPr>
          <p:nvPr/>
        </p:nvCxnSpPr>
        <p:spPr>
          <a:xfrm flipV="1">
            <a:off x="3907758" y="2148254"/>
            <a:ext cx="0" cy="2559122"/>
          </a:xfrm>
          <a:prstGeom prst="line">
            <a:avLst/>
          </a:prstGeom>
          <a:ln w="6350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D401DC-ADA2-97D3-5125-EFD97B27A12E}"/>
              </a:ext>
            </a:extLst>
          </p:cNvPr>
          <p:cNvCxnSpPr>
            <a:cxnSpLocks/>
          </p:cNvCxnSpPr>
          <p:nvPr/>
        </p:nvCxnSpPr>
        <p:spPr>
          <a:xfrm flipV="1">
            <a:off x="4337557" y="2146544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2D6EDE-81D2-062D-AD81-CDC975253648}"/>
              </a:ext>
            </a:extLst>
          </p:cNvPr>
          <p:cNvCxnSpPr>
            <a:cxnSpLocks/>
          </p:cNvCxnSpPr>
          <p:nvPr/>
        </p:nvCxnSpPr>
        <p:spPr>
          <a:xfrm flipV="1">
            <a:off x="4769068" y="2144834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659E6C2-AE7F-19E7-8572-4104B3439DB6}"/>
              </a:ext>
            </a:extLst>
          </p:cNvPr>
          <p:cNvCxnSpPr>
            <a:cxnSpLocks/>
          </p:cNvCxnSpPr>
          <p:nvPr/>
        </p:nvCxnSpPr>
        <p:spPr>
          <a:xfrm flipV="1">
            <a:off x="5221134" y="2146544"/>
            <a:ext cx="0" cy="2559122"/>
          </a:xfrm>
          <a:prstGeom prst="line">
            <a:avLst/>
          </a:prstGeom>
          <a:ln w="6350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2267FB-65E4-A62A-BD75-A64AE07CB53E}"/>
              </a:ext>
            </a:extLst>
          </p:cNvPr>
          <p:cNvCxnSpPr>
            <a:cxnSpLocks/>
          </p:cNvCxnSpPr>
          <p:nvPr/>
        </p:nvCxnSpPr>
        <p:spPr>
          <a:xfrm>
            <a:off x="323796" y="3839212"/>
            <a:ext cx="5080571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016515-7CE2-89C3-D9EE-B8A81E25C794}"/>
              </a:ext>
            </a:extLst>
          </p:cNvPr>
          <p:cNvCxnSpPr>
            <a:cxnSpLocks/>
          </p:cNvCxnSpPr>
          <p:nvPr/>
        </p:nvCxnSpPr>
        <p:spPr>
          <a:xfrm>
            <a:off x="322086" y="3005300"/>
            <a:ext cx="5080571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3EC005-B88D-30B2-3230-46E21EBB3348}"/>
              </a:ext>
            </a:extLst>
          </p:cNvPr>
          <p:cNvCxnSpPr>
            <a:cxnSpLocks/>
          </p:cNvCxnSpPr>
          <p:nvPr/>
        </p:nvCxnSpPr>
        <p:spPr>
          <a:xfrm>
            <a:off x="310102" y="2171384"/>
            <a:ext cx="5080571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27B398-7AE0-9638-A1F7-CB8FF7C15D09}"/>
              </a:ext>
            </a:extLst>
          </p:cNvPr>
          <p:cNvCxnSpPr>
            <a:cxnSpLocks/>
          </p:cNvCxnSpPr>
          <p:nvPr/>
        </p:nvCxnSpPr>
        <p:spPr>
          <a:xfrm flipV="1">
            <a:off x="318502" y="3361198"/>
            <a:ext cx="484206" cy="4075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58FA6D2-7EA4-8582-E573-D8EF994A3E1C}"/>
              </a:ext>
            </a:extLst>
          </p:cNvPr>
          <p:cNvCxnSpPr>
            <a:cxnSpLocks/>
          </p:cNvCxnSpPr>
          <p:nvPr/>
        </p:nvCxnSpPr>
        <p:spPr>
          <a:xfrm flipV="1">
            <a:off x="773781" y="3175681"/>
            <a:ext cx="434204" cy="186374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14949F-C6B2-AF10-ED18-FDC566E20A0F}"/>
              </a:ext>
            </a:extLst>
          </p:cNvPr>
          <p:cNvCxnSpPr>
            <a:cxnSpLocks/>
          </p:cNvCxnSpPr>
          <p:nvPr/>
        </p:nvCxnSpPr>
        <p:spPr>
          <a:xfrm>
            <a:off x="1207985" y="3185955"/>
            <a:ext cx="457353" cy="460443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1E93A1-D890-7B8F-FA84-0FE2BD880229}"/>
              </a:ext>
            </a:extLst>
          </p:cNvPr>
          <p:cNvCxnSpPr>
            <a:cxnSpLocks/>
          </p:cNvCxnSpPr>
          <p:nvPr/>
        </p:nvCxnSpPr>
        <p:spPr>
          <a:xfrm>
            <a:off x="1647100" y="3639465"/>
            <a:ext cx="443499" cy="207192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33DE3CF-4C26-8153-5DA7-811BCC919DEB}"/>
              </a:ext>
            </a:extLst>
          </p:cNvPr>
          <p:cNvCxnSpPr>
            <a:cxnSpLocks/>
          </p:cNvCxnSpPr>
          <p:nvPr/>
        </p:nvCxnSpPr>
        <p:spPr>
          <a:xfrm flipV="1">
            <a:off x="2076427" y="3712545"/>
            <a:ext cx="474200" cy="14295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5972F8-AC3D-030D-9DCA-56399F3CE965}"/>
              </a:ext>
            </a:extLst>
          </p:cNvPr>
          <p:cNvCxnSpPr>
            <a:cxnSpLocks/>
          </p:cNvCxnSpPr>
          <p:nvPr/>
        </p:nvCxnSpPr>
        <p:spPr>
          <a:xfrm flipV="1">
            <a:off x="2530523" y="3708216"/>
            <a:ext cx="429794" cy="5689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949ACE-4F90-585F-8A75-89A895BAE5B8}"/>
              </a:ext>
            </a:extLst>
          </p:cNvPr>
          <p:cNvCxnSpPr>
            <a:cxnSpLocks/>
          </p:cNvCxnSpPr>
          <p:nvPr/>
        </p:nvCxnSpPr>
        <p:spPr>
          <a:xfrm>
            <a:off x="2954582" y="3708210"/>
            <a:ext cx="512583" cy="271539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7B5D90-D87D-A418-DA22-A2F505DA90B5}"/>
              </a:ext>
            </a:extLst>
          </p:cNvPr>
          <p:cNvCxnSpPr>
            <a:cxnSpLocks/>
          </p:cNvCxnSpPr>
          <p:nvPr/>
        </p:nvCxnSpPr>
        <p:spPr>
          <a:xfrm flipV="1">
            <a:off x="3458768" y="3781587"/>
            <a:ext cx="445416" cy="190583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E6C564-DFFC-C69B-E105-4AD7C2835977}"/>
              </a:ext>
            </a:extLst>
          </p:cNvPr>
          <p:cNvCxnSpPr>
            <a:cxnSpLocks/>
          </p:cNvCxnSpPr>
          <p:nvPr/>
        </p:nvCxnSpPr>
        <p:spPr>
          <a:xfrm>
            <a:off x="3889527" y="3781845"/>
            <a:ext cx="434183" cy="2446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13941E5-6273-61A6-6CA1-37EEF4ADE3AF}"/>
              </a:ext>
            </a:extLst>
          </p:cNvPr>
          <p:cNvCxnSpPr>
            <a:cxnSpLocks/>
          </p:cNvCxnSpPr>
          <p:nvPr/>
        </p:nvCxnSpPr>
        <p:spPr>
          <a:xfrm flipV="1">
            <a:off x="4319326" y="3973884"/>
            <a:ext cx="456243" cy="5282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4A82B9-469D-AB75-03D8-943F4124F16F}"/>
              </a:ext>
            </a:extLst>
          </p:cNvPr>
          <p:cNvCxnSpPr>
            <a:cxnSpLocks/>
          </p:cNvCxnSpPr>
          <p:nvPr/>
        </p:nvCxnSpPr>
        <p:spPr>
          <a:xfrm>
            <a:off x="4757082" y="3964520"/>
            <a:ext cx="489588" cy="665802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CD644B-94E4-6689-1507-B28217EE2EB3}"/>
              </a:ext>
            </a:extLst>
          </p:cNvPr>
          <p:cNvSpPr txBox="1"/>
          <p:nvPr/>
        </p:nvSpPr>
        <p:spPr bwMode="auto">
          <a:xfrm>
            <a:off x="2068681" y="471170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97CB41-780A-2E3B-41DA-A1E2E1A938C2}"/>
              </a:ext>
            </a:extLst>
          </p:cNvPr>
          <p:cNvSpPr/>
          <p:nvPr/>
        </p:nvSpPr>
        <p:spPr>
          <a:xfrm>
            <a:off x="5633816" y="769649"/>
            <a:ext cx="3141957" cy="59070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600" dirty="0"/>
              <a:t>A target word is selected. exa</a:t>
            </a:r>
            <a:r>
              <a:rPr lang="en-GB" sz="1600" dirty="0"/>
              <a:t>m</a:t>
            </a:r>
            <a:r>
              <a:rPr lang="en-DE" sz="1600" dirty="0"/>
              <a:t>ple Merkel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03EDA6-7D69-464E-484A-0A3FD5479594}"/>
              </a:ext>
            </a:extLst>
          </p:cNvPr>
          <p:cNvSpPr/>
          <p:nvPr/>
        </p:nvSpPr>
        <p:spPr>
          <a:xfrm>
            <a:off x="5633816" y="1471762"/>
            <a:ext cx="3141957" cy="8586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effectLst/>
                <a:latin typeface="Helvetica" pitchFamily="2" charset="0"/>
              </a:rPr>
              <a:t>Among the </a:t>
            </a:r>
            <a:r>
              <a:rPr lang="en-GB" sz="1400" b="1" dirty="0">
                <a:effectLst/>
                <a:latin typeface="Helvetica" pitchFamily="2" charset="0"/>
              </a:rPr>
              <a:t>weekly</a:t>
            </a:r>
            <a:r>
              <a:rPr lang="en-GB" sz="1400" dirty="0">
                <a:effectLst/>
                <a:latin typeface="Helvetica" pitchFamily="2" charset="0"/>
              </a:rPr>
              <a:t> tweets, words around the target word within a specific window are selected</a:t>
            </a: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8DDDD500-C59E-0877-DA67-5D5DCEEE67D5}"/>
              </a:ext>
            </a:extLst>
          </p:cNvPr>
          <p:cNvSpPr/>
          <p:nvPr/>
        </p:nvSpPr>
        <p:spPr>
          <a:xfrm>
            <a:off x="7037944" y="1360350"/>
            <a:ext cx="356164" cy="10831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90D86F16-B863-AD32-7A75-52C04ABD09CE}"/>
              </a:ext>
            </a:extLst>
          </p:cNvPr>
          <p:cNvSpPr/>
          <p:nvPr/>
        </p:nvSpPr>
        <p:spPr>
          <a:xfrm>
            <a:off x="6983867" y="2338664"/>
            <a:ext cx="356164" cy="10831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6806C6-3824-5206-7B74-962C34B8F64C}"/>
              </a:ext>
            </a:extLst>
          </p:cNvPr>
          <p:cNvSpPr/>
          <p:nvPr/>
        </p:nvSpPr>
        <p:spPr>
          <a:xfrm>
            <a:off x="5648564" y="2479571"/>
            <a:ext cx="3141957" cy="16141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i="1" dirty="0">
                <a:effectLst/>
                <a:latin typeface="Helvetica" pitchFamily="2" charset="0"/>
              </a:rPr>
              <a:t>Each word is assigned a score from</a:t>
            </a:r>
            <a:endParaRPr lang="en-GB" sz="1400" dirty="0">
              <a:effectLst/>
              <a:latin typeface="Helvetica" pitchFamily="2" charset="0"/>
            </a:endParaRPr>
          </a:p>
          <a:p>
            <a:r>
              <a:rPr lang="en-GB" sz="1400" i="1" dirty="0">
                <a:effectLst/>
                <a:latin typeface="Helvetica" pitchFamily="2" charset="0"/>
              </a:rPr>
              <a:t>-5 to -1</a:t>
            </a:r>
          </a:p>
          <a:p>
            <a:r>
              <a:rPr lang="en-GB" sz="1400" dirty="0">
                <a:latin typeface="+mj-lt"/>
              </a:rPr>
              <a:t>Negative = - 5 to -1 </a:t>
            </a:r>
          </a:p>
          <a:p>
            <a:r>
              <a:rPr lang="en-GB" sz="1400" dirty="0">
                <a:latin typeface="+mj-lt"/>
              </a:rPr>
              <a:t>Positive = 1 to 5</a:t>
            </a:r>
          </a:p>
          <a:p>
            <a:r>
              <a:rPr lang="en-GB" sz="1400" dirty="0">
                <a:latin typeface="+mj-lt"/>
              </a:rPr>
              <a:t>AFINN contains more than 2000</a:t>
            </a:r>
          </a:p>
          <a:p>
            <a:r>
              <a:rPr lang="en-GB" sz="1400" dirty="0">
                <a:latin typeface="+mj-lt"/>
              </a:rPr>
              <a:t>(</a:t>
            </a:r>
            <a:r>
              <a:rPr lang="en-GB" sz="7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AFINN lexicon is a list of English terms manually rated for valence with an integer between -5 (negative) and +5 (positive) </a:t>
            </a:r>
            <a:r>
              <a:rPr lang="en-GB" sz="1400" dirty="0">
                <a:latin typeface="+mj-lt"/>
              </a:rPr>
              <a:t>)</a:t>
            </a:r>
            <a:endParaRPr lang="en-DE" sz="1400" dirty="0">
              <a:latin typeface="+mj-lt"/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8D21D216-12D7-9C43-2F31-D9629308FE79}"/>
              </a:ext>
            </a:extLst>
          </p:cNvPr>
          <p:cNvSpPr/>
          <p:nvPr/>
        </p:nvSpPr>
        <p:spPr>
          <a:xfrm>
            <a:off x="6978953" y="4093724"/>
            <a:ext cx="356164" cy="10831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43CB868-9B5D-ABC1-E182-2C9023C13C10}"/>
                  </a:ext>
                </a:extLst>
              </p:cNvPr>
              <p:cNvSpPr/>
              <p:nvPr/>
            </p:nvSpPr>
            <p:spPr>
              <a:xfrm>
                <a:off x="5653619" y="4194280"/>
                <a:ext cx="3141957" cy="77903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1400" dirty="0">
                  <a:latin typeface="+mj-lt"/>
                </a:endParaRPr>
              </a:p>
              <a:p>
                <a:r>
                  <a:rPr lang="en-GB" sz="1200" dirty="0">
                    <a:latin typeface="+mj-lt"/>
                  </a:rPr>
                  <a:t>Weekly Sentiment Score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𝑠𝑐𝑜𝑟𝑒𝑠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𝑖𝑡𝑠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𝑠𝑢𝑑𝑑𝑜𝑢𝑛𝑑𝑖𝑛𝑔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).</m:t>
                        </m:r>
                      </m:e>
                    </m:nary>
                  </m:oMath>
                </a14:m>
                <a:endParaRPr lang="en-DE" sz="1400" dirty="0">
                  <a:latin typeface="+mj-lt"/>
                </a:endParaRPr>
              </a:p>
              <a:p>
                <a:endParaRPr lang="en-DE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43CB868-9B5D-ABC1-E182-2C9023C13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619" y="4194280"/>
                <a:ext cx="3141957" cy="779035"/>
              </a:xfrm>
              <a:prstGeom prst="rect">
                <a:avLst/>
              </a:prstGeom>
              <a:blipFill>
                <a:blip r:embed="rId3"/>
                <a:stretch>
                  <a:fillRect l="-5600" b="-34375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9CF07D04-E4AD-2637-D2CD-E3B4D430E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953591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08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4" grpId="0" animBg="1"/>
      <p:bldP spid="49" grpId="0" animBg="1"/>
      <p:bldP spid="50" grpId="0" animBg="1"/>
      <p:bldP spid="53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2CAE-2C10-A5CA-D1B6-9B1C59CD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79C88-254B-E49E-7966-993350A616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0" tIns="0" rIns="0" bIns="0" anchor="t"/>
          <a:lstStyle/>
          <a:p>
            <a:pPr lvl="0"/>
            <a:r>
              <a:rPr lang="en-US" dirty="0"/>
              <a:t>Dictionary Approach:  Problems</a:t>
            </a:r>
            <a:endParaRPr lang="en-DE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31747A3-0425-3ECF-3E6A-3DD800615F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0366336"/>
              </p:ext>
            </p:extLst>
          </p:nvPr>
        </p:nvGraphicFramePr>
        <p:xfrm>
          <a:off x="287339" y="1420359"/>
          <a:ext cx="8602060" cy="3571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1DAAB9-B91E-F047-340E-23FD83E95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620837"/>
              </p:ext>
            </p:extLst>
          </p:nvPr>
        </p:nvGraphicFramePr>
        <p:xfrm>
          <a:off x="287336" y="4773558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2EA7C3-AD3F-68B3-F108-9EEBE25BE3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953591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838490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9F3C-DE6D-EED4-E909-939B9683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effectLst/>
                <a:latin typeface="Helvetica" pitchFamily="2" charset="0"/>
              </a:rPr>
              <a:t>Time-aware language models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D72BE-87B7-F945-72F2-279465779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339" y="963562"/>
            <a:ext cx="8569325" cy="599768"/>
          </a:xfrm>
        </p:spPr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Each model snapshot is trained on data from a distinct period, such as months or years, enabling it to capture the language and trends specific to that interval. </a:t>
            </a:r>
            <a:endParaRPr lang="en-D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138682-A46F-1416-6C4F-54DFF57B4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590077"/>
              </p:ext>
            </p:extLst>
          </p:nvPr>
        </p:nvGraphicFramePr>
        <p:xfrm>
          <a:off x="375827" y="1905892"/>
          <a:ext cx="4422315" cy="306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A963BB7-C851-12E8-9958-CE0711C7B775}"/>
              </a:ext>
            </a:extLst>
          </p:cNvPr>
          <p:cNvSpPr/>
          <p:nvPr/>
        </p:nvSpPr>
        <p:spPr>
          <a:xfrm>
            <a:off x="5161936" y="3618270"/>
            <a:ext cx="3694064" cy="707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>
                <a:solidFill>
                  <a:schemeClr val="tx1"/>
                </a:solidFill>
              </a:rPr>
              <a:t>Each model </a:t>
            </a:r>
            <a:r>
              <a:rPr lang="en-GB" sz="1200" dirty="0">
                <a:solidFill>
                  <a:schemeClr val="tx1"/>
                </a:solidFill>
              </a:rPr>
              <a:t>is</a:t>
            </a:r>
            <a:r>
              <a:rPr lang="en-DE" sz="1200" dirty="0">
                <a:solidFill>
                  <a:schemeClr val="tx1"/>
                </a:solidFill>
              </a:rPr>
              <a:t> fine-tuned on a sep</a:t>
            </a:r>
            <a:r>
              <a:rPr lang="en-GB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rate dataset that represent</a:t>
            </a:r>
            <a:r>
              <a:rPr lang="en-GB" sz="1200" dirty="0">
                <a:solidFill>
                  <a:schemeClr val="tx1"/>
                </a:solidFill>
              </a:rPr>
              <a:t>s</a:t>
            </a:r>
            <a:r>
              <a:rPr lang="en-DE" sz="1200" dirty="0">
                <a:solidFill>
                  <a:schemeClr val="tx1"/>
                </a:solidFill>
              </a:rPr>
              <a:t> a specific time period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5C131ACD-46DB-BDB4-7421-D8FF2DF9C365}"/>
              </a:ext>
            </a:extLst>
          </p:cNvPr>
          <p:cNvSpPr/>
          <p:nvPr/>
        </p:nvSpPr>
        <p:spPr>
          <a:xfrm>
            <a:off x="4060723" y="3588773"/>
            <a:ext cx="1101214" cy="127819"/>
          </a:xfrm>
          <a:prstGeom prst="lef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1C733-09EF-D9C1-9C2E-964964C26822}"/>
              </a:ext>
            </a:extLst>
          </p:cNvPr>
          <p:cNvSpPr/>
          <p:nvPr/>
        </p:nvSpPr>
        <p:spPr>
          <a:xfrm>
            <a:off x="5161936" y="1494503"/>
            <a:ext cx="3694064" cy="20942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tx1"/>
                </a:solidFill>
              </a:rPr>
              <a:t>Use of </a:t>
            </a:r>
            <a:r>
              <a:rPr lang="en-GB" sz="1100" b="1" dirty="0" err="1">
                <a:solidFill>
                  <a:schemeClr val="tx1"/>
                </a:solidFill>
              </a:rPr>
              <a:t>TimeLM</a:t>
            </a:r>
            <a:endParaRPr lang="en-GB" sz="11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</a:rPr>
              <a:t>Track language evolution</a:t>
            </a:r>
            <a:r>
              <a:rPr lang="en-GB" sz="1100" dirty="0">
                <a:solidFill>
                  <a:schemeClr val="tx1"/>
                </a:solidFill>
              </a:rPr>
              <a:t>: how language changes over time, especially on social media.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</a:rPr>
              <a:t>Trend analysis: </a:t>
            </a:r>
            <a:r>
              <a:rPr lang="en-GB" sz="1100" dirty="0">
                <a:solidFill>
                  <a:schemeClr val="tx1"/>
                </a:solidFill>
              </a:rPr>
              <a:t>Detects shifts in word usage, cultural references, or event-driven changes in language.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</a:rPr>
              <a:t>Temporal text classification</a:t>
            </a:r>
            <a:r>
              <a:rPr lang="en-GB" sz="1100" dirty="0">
                <a:solidFill>
                  <a:schemeClr val="tx1"/>
                </a:solidFill>
              </a:rPr>
              <a:t>: such as classifying tweets based on historical context.</a:t>
            </a:r>
          </a:p>
          <a:p>
            <a:r>
              <a:rPr lang="en-GB" sz="1100" dirty="0">
                <a:solidFill>
                  <a:schemeClr val="tx1"/>
                </a:solidFill>
              </a:rPr>
              <a:t>Overall, </a:t>
            </a:r>
            <a:r>
              <a:rPr lang="en-GB" sz="1100" dirty="0" err="1">
                <a:solidFill>
                  <a:schemeClr val="tx1"/>
                </a:solidFill>
              </a:rPr>
              <a:t>TimeLM</a:t>
            </a:r>
            <a:r>
              <a:rPr lang="en-GB" sz="1100" dirty="0">
                <a:solidFill>
                  <a:schemeClr val="tx1"/>
                </a:solidFill>
              </a:rPr>
              <a:t> can perform tasks better when questions are being asked associated with that point in time.</a:t>
            </a:r>
          </a:p>
          <a:p>
            <a:r>
              <a:rPr lang="en-GB" sz="1100" dirty="0">
                <a:solidFill>
                  <a:schemeClr val="tx1"/>
                </a:solidFill>
              </a:rPr>
              <a:t>For example, people's moods on COVID-19 can be best answered by a model trained on data at COVID-19 time.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4384459-D504-EEA6-753D-CA06A7EC6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953591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B707510-36CA-6161-5C34-0C474F54E2EE}"/>
              </a:ext>
            </a:extLst>
          </p:cNvPr>
          <p:cNvSpPr/>
          <p:nvPr/>
        </p:nvSpPr>
        <p:spPr>
          <a:xfrm>
            <a:off x="5161936" y="4385234"/>
            <a:ext cx="3694064" cy="5097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/>
              <a:t>In this research we will try to use the same approch but for diffierent purpose. </a:t>
            </a:r>
          </a:p>
        </p:txBody>
      </p:sp>
    </p:spTree>
    <p:extLst>
      <p:ext uri="{BB962C8B-B14F-4D97-AF65-F5344CB8AC3E}">
        <p14:creationId xmlns:p14="http://schemas.microsoft.com/office/powerpoint/2010/main" val="13826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7BDF-2A41-B153-CAB8-CAD2D709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21FF4-2C09-3858-C146-0CB96FD4F2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 dirty="0"/>
              <a:t>Sentiment base approach</a:t>
            </a:r>
          </a:p>
        </p:txBody>
      </p:sp>
      <p:sp>
        <p:nvSpPr>
          <p:cNvPr id="5" name="Multi-document 4">
            <a:extLst>
              <a:ext uri="{FF2B5EF4-FFF2-40B4-BE49-F238E27FC236}">
                <a16:creationId xmlns:a16="http://schemas.microsoft.com/office/drawing/2014/main" id="{D2E834F0-6A4B-8FB7-AA7B-57106E0548EA}"/>
              </a:ext>
            </a:extLst>
          </p:cNvPr>
          <p:cNvSpPr/>
          <p:nvPr/>
        </p:nvSpPr>
        <p:spPr>
          <a:xfrm>
            <a:off x="1911714" y="2145487"/>
            <a:ext cx="1193787" cy="939662"/>
          </a:xfrm>
          <a:prstGeom prst="flowChartMultidocumen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200" dirty="0"/>
              <a:t>A</a:t>
            </a:r>
            <a:r>
              <a:rPr lang="en-GB" sz="1200" dirty="0"/>
              <a:t>l</a:t>
            </a:r>
            <a:r>
              <a:rPr lang="en-DE" sz="1200" dirty="0"/>
              <a:t>l tweets containing target word</a:t>
            </a:r>
          </a:p>
        </p:txBody>
      </p:sp>
      <p:pic>
        <p:nvPicPr>
          <p:cNvPr id="7" name="Graphic 6" descr="Angel face with solid fill with solid fill">
            <a:extLst>
              <a:ext uri="{FF2B5EF4-FFF2-40B4-BE49-F238E27FC236}">
                <a16:creationId xmlns:a16="http://schemas.microsoft.com/office/drawing/2014/main" id="{81A78734-9896-B0C1-3CE7-1489BD288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5970" y="2049363"/>
            <a:ext cx="561507" cy="561507"/>
          </a:xfrm>
          <a:prstGeom prst="rect">
            <a:avLst/>
          </a:prstGeom>
        </p:spPr>
      </p:pic>
      <p:pic>
        <p:nvPicPr>
          <p:cNvPr id="9" name="Graphic 8" descr="Angry face with solid fill with solid fill">
            <a:extLst>
              <a:ext uri="{FF2B5EF4-FFF2-40B4-BE49-F238E27FC236}">
                <a16:creationId xmlns:a16="http://schemas.microsoft.com/office/drawing/2014/main" id="{CF20DD9C-877C-F78D-95D8-AA2020093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2690" y="2608940"/>
            <a:ext cx="597465" cy="494983"/>
          </a:xfrm>
          <a:prstGeom prst="rect">
            <a:avLst/>
          </a:prstGeom>
        </p:spPr>
      </p:pic>
      <p:sp>
        <p:nvSpPr>
          <p:cNvPr id="11" name="Chevron 10">
            <a:extLst>
              <a:ext uri="{FF2B5EF4-FFF2-40B4-BE49-F238E27FC236}">
                <a16:creationId xmlns:a16="http://schemas.microsoft.com/office/drawing/2014/main" id="{A4213EA7-D4BD-05AB-9A5D-F8AA2D81F806}"/>
              </a:ext>
            </a:extLst>
          </p:cNvPr>
          <p:cNvSpPr/>
          <p:nvPr/>
        </p:nvSpPr>
        <p:spPr>
          <a:xfrm>
            <a:off x="1171508" y="1595478"/>
            <a:ext cx="604470" cy="210000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E0417D1-385A-743F-25E2-79088B1D2011}"/>
              </a:ext>
            </a:extLst>
          </p:cNvPr>
          <p:cNvSpPr/>
          <p:nvPr/>
        </p:nvSpPr>
        <p:spPr>
          <a:xfrm>
            <a:off x="1707474" y="1594815"/>
            <a:ext cx="604470" cy="210000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DDC4D0FF-9625-2133-173F-97D47AC8F6B4}"/>
              </a:ext>
            </a:extLst>
          </p:cNvPr>
          <p:cNvSpPr/>
          <p:nvPr/>
        </p:nvSpPr>
        <p:spPr>
          <a:xfrm>
            <a:off x="2270837" y="1593099"/>
            <a:ext cx="604470" cy="210000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B345358-60E8-E090-FC44-127262E4A0C8}"/>
              </a:ext>
            </a:extLst>
          </p:cNvPr>
          <p:cNvSpPr/>
          <p:nvPr/>
        </p:nvSpPr>
        <p:spPr>
          <a:xfrm>
            <a:off x="2808513" y="1596525"/>
            <a:ext cx="604470" cy="210000"/>
          </a:xfrm>
          <a:prstGeom prst="chevr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6FEB3DE5-E3D2-04B2-2288-883D26FE66F6}"/>
              </a:ext>
            </a:extLst>
          </p:cNvPr>
          <p:cNvSpPr/>
          <p:nvPr/>
        </p:nvSpPr>
        <p:spPr>
          <a:xfrm>
            <a:off x="3368451" y="1593768"/>
            <a:ext cx="604470" cy="210000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29BC019C-9AE9-21C4-FDE2-408479E83AA2}"/>
              </a:ext>
            </a:extLst>
          </p:cNvPr>
          <p:cNvSpPr/>
          <p:nvPr/>
        </p:nvSpPr>
        <p:spPr>
          <a:xfrm>
            <a:off x="3914692" y="1593105"/>
            <a:ext cx="604470" cy="210000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7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D5A5A694-1D29-F96E-5765-AEAB73346B90}"/>
              </a:ext>
            </a:extLst>
          </p:cNvPr>
          <p:cNvSpPr/>
          <p:nvPr/>
        </p:nvSpPr>
        <p:spPr>
          <a:xfrm>
            <a:off x="4467781" y="1581115"/>
            <a:ext cx="604470" cy="210000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8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C71DCB31-526C-D075-22F0-450F3F734F70}"/>
              </a:ext>
            </a:extLst>
          </p:cNvPr>
          <p:cNvSpPr/>
          <p:nvPr/>
        </p:nvSpPr>
        <p:spPr>
          <a:xfrm>
            <a:off x="5007185" y="1586251"/>
            <a:ext cx="604470" cy="210000"/>
          </a:xfrm>
          <a:prstGeom prst="chevr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16856547-3191-C860-53B5-8054F1DEFC94}"/>
              </a:ext>
            </a:extLst>
          </p:cNvPr>
          <p:cNvSpPr/>
          <p:nvPr/>
        </p:nvSpPr>
        <p:spPr>
          <a:xfrm>
            <a:off x="5556855" y="1583494"/>
            <a:ext cx="604470" cy="210000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43A14685-BA08-D69E-9A3B-682F9B4A3597}"/>
              </a:ext>
            </a:extLst>
          </p:cNvPr>
          <p:cNvSpPr/>
          <p:nvPr/>
        </p:nvSpPr>
        <p:spPr>
          <a:xfrm>
            <a:off x="6103095" y="1582831"/>
            <a:ext cx="604470" cy="210000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46CBF514-379A-BFE3-2C4F-82DE9F3B53FC}"/>
              </a:ext>
            </a:extLst>
          </p:cNvPr>
          <p:cNvSpPr/>
          <p:nvPr/>
        </p:nvSpPr>
        <p:spPr>
          <a:xfrm>
            <a:off x="577924" y="1582213"/>
            <a:ext cx="604470" cy="208902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5" name="Picture 34" descr="A black and white image of a brain&#10;&#10;Description automatically generated">
            <a:extLst>
              <a:ext uri="{FF2B5EF4-FFF2-40B4-BE49-F238E27FC236}">
                <a16:creationId xmlns:a16="http://schemas.microsoft.com/office/drawing/2014/main" id="{B573EDE5-F7DB-F3E2-3657-6BE4CD656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516" y="1903813"/>
            <a:ext cx="1410253" cy="1410253"/>
          </a:xfrm>
          <a:prstGeom prst="rect">
            <a:avLst/>
          </a:prstGeom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609F41F8-288E-8FE5-4C20-BEB78B61ECA0}"/>
              </a:ext>
            </a:extLst>
          </p:cNvPr>
          <p:cNvSpPr/>
          <p:nvPr/>
        </p:nvSpPr>
        <p:spPr>
          <a:xfrm>
            <a:off x="3253867" y="2443939"/>
            <a:ext cx="329895" cy="117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D5DC8A5-5FC8-C4B3-747F-C1FCE7EF1ADE}"/>
              </a:ext>
            </a:extLst>
          </p:cNvPr>
          <p:cNvSpPr/>
          <p:nvPr/>
        </p:nvSpPr>
        <p:spPr>
          <a:xfrm>
            <a:off x="4925914" y="2443939"/>
            <a:ext cx="329895" cy="117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Up Ribbon 39">
            <a:extLst>
              <a:ext uri="{FF2B5EF4-FFF2-40B4-BE49-F238E27FC236}">
                <a16:creationId xmlns:a16="http://schemas.microsoft.com/office/drawing/2014/main" id="{00396D17-04BB-25FB-F833-09D6EFA9E952}"/>
              </a:ext>
            </a:extLst>
          </p:cNvPr>
          <p:cNvSpPr/>
          <p:nvPr/>
        </p:nvSpPr>
        <p:spPr>
          <a:xfrm>
            <a:off x="7250561" y="2315792"/>
            <a:ext cx="1317973" cy="498627"/>
          </a:xfrm>
          <a:prstGeom prst="ribbon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25B934-5F13-43C6-34BA-72BE65458315}"/>
                  </a:ext>
                </a:extLst>
              </p:cNvPr>
              <p:cNvSpPr txBox="1"/>
              <p:nvPr/>
            </p:nvSpPr>
            <p:spPr bwMode="auto">
              <a:xfrm>
                <a:off x="6452891" y="2270696"/>
                <a:ext cx="447239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DE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25B934-5F13-43C6-34BA-72BE65458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2891" y="2270696"/>
                <a:ext cx="447239" cy="670696"/>
              </a:xfrm>
              <a:prstGeom prst="rect">
                <a:avLst/>
              </a:prstGeom>
              <a:blipFill>
                <a:blip r:embed="rId8"/>
                <a:stretch>
                  <a:fillRect l="-188889" t="-144444" r="-91667" b="-1981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E9FFAA85-C000-EE22-0B95-BC8FAD11FA6A}"/>
              </a:ext>
            </a:extLst>
          </p:cNvPr>
          <p:cNvSpPr/>
          <p:nvPr/>
        </p:nvSpPr>
        <p:spPr>
          <a:xfrm>
            <a:off x="6014488" y="2476593"/>
            <a:ext cx="329895" cy="117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Equals 48">
            <a:extLst>
              <a:ext uri="{FF2B5EF4-FFF2-40B4-BE49-F238E27FC236}">
                <a16:creationId xmlns:a16="http://schemas.microsoft.com/office/drawing/2014/main" id="{FD7221E9-2C22-3CB0-CEBE-5504164289B9}"/>
              </a:ext>
            </a:extLst>
          </p:cNvPr>
          <p:cNvSpPr/>
          <p:nvPr/>
        </p:nvSpPr>
        <p:spPr>
          <a:xfrm>
            <a:off x="6924419" y="2476593"/>
            <a:ext cx="238684" cy="216752"/>
          </a:xfrm>
          <a:prstGeom prst="mathEqua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51" name="Document 50">
            <a:extLst>
              <a:ext uri="{FF2B5EF4-FFF2-40B4-BE49-F238E27FC236}">
                <a16:creationId xmlns:a16="http://schemas.microsoft.com/office/drawing/2014/main" id="{38C184EC-2746-16EA-E297-601F8D252616}"/>
              </a:ext>
            </a:extLst>
          </p:cNvPr>
          <p:cNvSpPr/>
          <p:nvPr/>
        </p:nvSpPr>
        <p:spPr>
          <a:xfrm>
            <a:off x="549805" y="2344588"/>
            <a:ext cx="723694" cy="469831"/>
          </a:xfrm>
          <a:prstGeom prst="flowChart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200" dirty="0"/>
              <a:t>Target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BBB8A11C-22B5-A2A3-DBF2-DC1CF99773E7}"/>
              </a:ext>
            </a:extLst>
          </p:cNvPr>
          <p:cNvSpPr/>
          <p:nvPr/>
        </p:nvSpPr>
        <p:spPr>
          <a:xfrm>
            <a:off x="1512151" y="2541909"/>
            <a:ext cx="329895" cy="117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8C520BF7-5159-219C-0A98-69AE1F10B8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556" y="3352309"/>
            <a:ext cx="3773877" cy="1390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4D3DB-A293-F615-E01A-E9E01A1D2F56}"/>
              </a:ext>
            </a:extLst>
          </p:cNvPr>
          <p:cNvSpPr txBox="1"/>
          <p:nvPr/>
        </p:nvSpPr>
        <p:spPr bwMode="auto">
          <a:xfrm>
            <a:off x="3749768" y="472655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7829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7C4C-1B09-6211-B5DE-2CC473FA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B4C8A-7AED-F656-3187-CEB0E08B3B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0" tIns="0" rIns="0" bIns="0" anchor="t"/>
          <a:lstStyle/>
          <a:p>
            <a:r>
              <a:rPr lang="en-US">
                <a:ea typeface="Calibri"/>
              </a:rPr>
              <a:t>Potential temporal dynamic of social media and their problem</a:t>
            </a: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9A2455-34EE-481C-95A0-44416D9F6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487278"/>
              </p:ext>
            </p:extLst>
          </p:nvPr>
        </p:nvGraphicFramePr>
        <p:xfrm>
          <a:off x="287339" y="1404000"/>
          <a:ext cx="8569325" cy="3588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6CA3832-CD04-7754-5003-A8E16A209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7967535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6718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379692A-EA05-55E3-F720-37FED797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/>
          <a:lstStyle/>
          <a:p>
            <a:r>
              <a:rPr lang="en-US" dirty="0"/>
              <a:t>Survey Question (Gold standard)</a:t>
            </a:r>
          </a:p>
        </p:txBody>
      </p:sp>
      <p:pic>
        <p:nvPicPr>
          <p:cNvPr id="22" name="Picture 2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FCCF2D-11DB-3477-63EE-61569B00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792" y="1686843"/>
            <a:ext cx="4687081" cy="2215287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CD3CA933-6125-1BC8-979D-81C93A8DB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27" y="1703798"/>
            <a:ext cx="4876946" cy="225997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98E3BA-24FD-8524-4119-CA84F6D8E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229273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58CFB2-A749-558A-E3D6-174046C20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300873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6D6A30-8EA4-6139-9B30-10315F91CA3D}"/>
              </a:ext>
            </a:extLst>
          </p:cNvPr>
          <p:cNvSpPr txBox="1"/>
          <p:nvPr/>
        </p:nvSpPr>
        <p:spPr bwMode="auto">
          <a:xfrm>
            <a:off x="288000" y="875071"/>
            <a:ext cx="837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Survey results are gathered from YouGov, which tracks the emotions and life satisfaction of the British population on a weekly basis.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0478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571C4E-4DD5-24D2-A373-E876EB3FA4EB}"/>
              </a:ext>
            </a:extLst>
          </p:cNvPr>
          <p:cNvSpPr txBox="1"/>
          <p:nvPr/>
        </p:nvSpPr>
        <p:spPr bwMode="auto"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/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 dirty="0"/>
              <a:t>The complete Twitter history of the users was extracted and split by week</a:t>
            </a:r>
            <a:r>
              <a:rPr lang="en-GB" sz="1400" dirty="0"/>
              <a:t>. </a:t>
            </a:r>
            <a:endParaRPr lang="en-US" sz="1400" dirty="0">
              <a:latin typeface="Calibri"/>
              <a:cs typeface="Calibri"/>
            </a:endParaRPr>
          </a:p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/>
                <a:cs typeface="Calibri"/>
              </a:rPr>
              <a:t>Time: </a:t>
            </a:r>
            <a:r>
              <a:rPr lang="en-GB" sz="1200" dirty="0"/>
              <a:t>UK Twitter users </a:t>
            </a:r>
            <a:r>
              <a:rPr lang="en-US" sz="1400" dirty="0">
                <a:latin typeface="Calibri"/>
                <a:cs typeface="Calibri"/>
              </a:rPr>
              <a:t>January 2019 – March 2023 </a:t>
            </a:r>
          </a:p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/>
                <a:cs typeface="Calibri"/>
              </a:rPr>
              <a:t>Hight and low activity are filtered out</a:t>
            </a:r>
          </a:p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/>
                <a:cs typeface="Calibri"/>
              </a:rPr>
              <a:t>The data have been split into 200 weeks </a:t>
            </a:r>
          </a:p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/>
                <a:cs typeface="Calibri"/>
              </a:rPr>
              <a:t>Total 70 million tweets, with an average of 350 thousand weekly tweets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D7FE1-4151-E1F9-179B-B6F9B1F1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en-DE" dirty="0"/>
              <a:t>Data</a:t>
            </a:r>
          </a:p>
        </p:txBody>
      </p:sp>
      <p:pic>
        <p:nvPicPr>
          <p:cNvPr id="10" name="Picture 9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9B8778A5-CC38-86AE-4C0A-4B522272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456" y="2556386"/>
            <a:ext cx="4861212" cy="240749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C5508A6-D46C-F435-A29E-A5CA20CB4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763617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2EE5FAD-6FAC-F1E6-A673-6774A9E82CD3}"/>
              </a:ext>
            </a:extLst>
          </p:cNvPr>
          <p:cNvSpPr txBox="1"/>
          <p:nvPr/>
        </p:nvSpPr>
        <p:spPr bwMode="auto">
          <a:xfrm>
            <a:off x="4073145" y="4702276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Time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3354D1-C675-CA3E-833A-029867B46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042892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050391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14B6-B990-E32A-B292-67408F26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Work 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A83F0-1C5C-C422-B09D-23F5E5EE3617}"/>
              </a:ext>
            </a:extLst>
          </p:cNvPr>
          <p:cNvSpPr/>
          <p:nvPr/>
        </p:nvSpPr>
        <p:spPr>
          <a:xfrm>
            <a:off x="449033" y="971549"/>
            <a:ext cx="1817914" cy="3799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DE" sz="1100" b="1" dirty="0"/>
              <a:t>Training Model:</a:t>
            </a:r>
          </a:p>
          <a:p>
            <a:endParaRPr lang="en-DE" sz="1100" b="1" dirty="0"/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Taking a pre-train model as a base model. 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Preprocess data from all 200 different weekly tweets sep</a:t>
            </a:r>
            <a:r>
              <a:rPr lang="en-GB" sz="1000" dirty="0"/>
              <a:t>a</a:t>
            </a:r>
            <a:r>
              <a:rPr lang="en-DE" sz="1000" dirty="0"/>
              <a:t>rately.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Train all 200 fr</a:t>
            </a:r>
            <a:r>
              <a:rPr lang="en-GB" sz="1000" dirty="0"/>
              <a:t>e</a:t>
            </a:r>
            <a:r>
              <a:rPr lang="en-DE" sz="1000" dirty="0"/>
              <a:t>sh model</a:t>
            </a:r>
            <a:r>
              <a:rPr lang="en-GB" sz="1000" dirty="0"/>
              <a:t>s</a:t>
            </a:r>
            <a:r>
              <a:rPr lang="en-DE" sz="1000" dirty="0"/>
              <a:t> each with different weekly data.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Store all 200 model</a:t>
            </a:r>
            <a:r>
              <a:rPr lang="en-GB" sz="1000" dirty="0"/>
              <a:t>s</a:t>
            </a:r>
            <a:r>
              <a:rPr lang="en-DE" sz="1000" dirty="0"/>
              <a:t> in Hugging face for next step analysis.</a:t>
            </a:r>
            <a:endParaRPr lang="en-DE" sz="1000" b="1" dirty="0"/>
          </a:p>
          <a:p>
            <a:endParaRPr lang="en-DE" sz="1050" b="1" dirty="0"/>
          </a:p>
          <a:p>
            <a:r>
              <a:rPr lang="en-DE" sz="1000" b="1" dirty="0"/>
              <a:t>Different training approach: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Sep</a:t>
            </a:r>
            <a:r>
              <a:rPr lang="en-GB" sz="1000" dirty="0"/>
              <a:t>a</a:t>
            </a:r>
            <a:r>
              <a:rPr lang="en-DE" sz="1000" dirty="0"/>
              <a:t>rate training 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Cum</a:t>
            </a:r>
            <a:r>
              <a:rPr lang="en-GB" sz="1000" dirty="0"/>
              <a:t>u</a:t>
            </a:r>
            <a:r>
              <a:rPr lang="en-DE" sz="1000" dirty="0"/>
              <a:t>lative training 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F045F6-BAA2-BE28-0CD1-31E8628D22D7}"/>
              </a:ext>
            </a:extLst>
          </p:cNvPr>
          <p:cNvSpPr/>
          <p:nvPr/>
        </p:nvSpPr>
        <p:spPr>
          <a:xfrm>
            <a:off x="2612570" y="957945"/>
            <a:ext cx="1817914" cy="3799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DE" sz="1200" b="1" dirty="0"/>
              <a:t>Query Model: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Ask </a:t>
            </a:r>
            <a:r>
              <a:rPr lang="en-GB" sz="1000" dirty="0"/>
              <a:t>the </a:t>
            </a:r>
            <a:r>
              <a:rPr lang="en-DE" sz="1000" dirty="0"/>
              <a:t>same question to all differently trained models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Filter only those token</a:t>
            </a:r>
            <a:r>
              <a:rPr lang="en-GB" sz="1000" dirty="0"/>
              <a:t>s</a:t>
            </a:r>
            <a:r>
              <a:rPr lang="en-DE" sz="1000" dirty="0"/>
              <a:t> we are interested.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Use probabil</a:t>
            </a:r>
            <a:r>
              <a:rPr lang="en-GB" sz="1000" dirty="0"/>
              <a:t>ty</a:t>
            </a:r>
            <a:r>
              <a:rPr lang="en-DE" sz="1000" dirty="0"/>
              <a:t> for each token for </a:t>
            </a:r>
            <a:r>
              <a:rPr lang="en-GB" sz="1000" dirty="0"/>
              <a:t>the </a:t>
            </a:r>
            <a:r>
              <a:rPr lang="en-DE" sz="1000" dirty="0"/>
              <a:t>next stage.</a:t>
            </a:r>
          </a:p>
          <a:p>
            <a:pPr marL="228600" indent="-228600">
              <a:buFont typeface="+mj-lt"/>
              <a:buAutoNum type="arabicPeriod"/>
            </a:pPr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sz="1000" b="1" dirty="0"/>
              <a:t>Different Query approach: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000" dirty="0"/>
              <a:t>Single Query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each</a:t>
            </a:r>
            <a:r>
              <a:rPr lang="de-DE" sz="1000" dirty="0"/>
              <a:t> Question. </a:t>
            </a:r>
            <a:endParaRPr lang="en-DE" sz="1000" dirty="0"/>
          </a:p>
          <a:p>
            <a:pPr marL="228600" indent="-228600">
              <a:buFont typeface="+mj-lt"/>
              <a:buAutoNum type="arabicPeriod"/>
            </a:pPr>
            <a:r>
              <a:rPr lang="de-DE" sz="1000" dirty="0"/>
              <a:t>Multiple Query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each</a:t>
            </a:r>
            <a:r>
              <a:rPr lang="de-DE" sz="1000" dirty="0"/>
              <a:t> Question. </a:t>
            </a:r>
            <a:endParaRPr lang="en-DE" sz="1000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859B3-C2F1-18CF-F8F5-C2B11E3D7E6D}"/>
              </a:ext>
            </a:extLst>
          </p:cNvPr>
          <p:cNvSpPr/>
          <p:nvPr/>
        </p:nvSpPr>
        <p:spPr>
          <a:xfrm>
            <a:off x="4811482" y="925286"/>
            <a:ext cx="1817914" cy="3799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DE" sz="1200" b="1" dirty="0"/>
              <a:t>Evaluation:</a:t>
            </a:r>
          </a:p>
          <a:p>
            <a:endParaRPr lang="en-DE" sz="1000" dirty="0"/>
          </a:p>
          <a:p>
            <a:pPr marL="228600" indent="-228600">
              <a:buFont typeface="+mj-lt"/>
              <a:buAutoNum type="arabicPeriod"/>
            </a:pPr>
            <a:r>
              <a:rPr lang="en-GB" sz="1000" dirty="0"/>
              <a:t>The m</a:t>
            </a:r>
            <a:r>
              <a:rPr lang="en-DE" sz="1000" dirty="0"/>
              <a:t>odel prediction will be compared visually against surv</a:t>
            </a:r>
            <a:r>
              <a:rPr lang="en-GB" sz="1000" dirty="0"/>
              <a:t>e</a:t>
            </a:r>
            <a:r>
              <a:rPr lang="en-DE" sz="1000" dirty="0"/>
              <a:t>y results.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Evaluation m</a:t>
            </a:r>
            <a:r>
              <a:rPr lang="en-GB" sz="1000" dirty="0"/>
              <a:t>e</a:t>
            </a:r>
            <a:r>
              <a:rPr lang="en-DE" sz="1000" dirty="0"/>
              <a:t>trics cor</a:t>
            </a:r>
            <a:r>
              <a:rPr lang="en-GB" sz="1000" dirty="0"/>
              <a:t>r</a:t>
            </a:r>
            <a:r>
              <a:rPr lang="en-DE" sz="1000" dirty="0"/>
              <a:t>elation, permuta</a:t>
            </a:r>
            <a:r>
              <a:rPr lang="en-GB" sz="1000" dirty="0"/>
              <a:t>t</a:t>
            </a:r>
            <a:r>
              <a:rPr lang="en-DE" sz="1000" dirty="0"/>
              <a:t>ion test, and </a:t>
            </a:r>
            <a:r>
              <a:rPr lang="en-GB" sz="1000" dirty="0"/>
              <a:t>E</a:t>
            </a:r>
            <a:r>
              <a:rPr lang="en-DE" sz="1000" dirty="0"/>
              <a:t>uclidean di</a:t>
            </a:r>
            <a:r>
              <a:rPr lang="en-GB" sz="1000" dirty="0"/>
              <a:t>s</a:t>
            </a:r>
            <a:r>
              <a:rPr lang="en-DE" sz="1000" dirty="0"/>
              <a:t>tance will be used to compare the results.</a:t>
            </a:r>
          </a:p>
          <a:p>
            <a:pPr marL="228600" indent="-228600">
              <a:buFont typeface="+mj-lt"/>
              <a:buAutoNum type="arabicPeriod"/>
            </a:pPr>
            <a:endParaRPr lang="en-DE" sz="1000" dirty="0"/>
          </a:p>
          <a:p>
            <a:pPr marL="228600" indent="-228600">
              <a:buFont typeface="+mj-lt"/>
              <a:buAutoNum type="arabicPeriod"/>
            </a:pPr>
            <a:endParaRPr lang="en-DE" sz="1000" dirty="0"/>
          </a:p>
          <a:p>
            <a:pPr marL="228600" indent="-228600">
              <a:buFont typeface="+mj-lt"/>
              <a:buAutoNum type="arabicPeriod"/>
            </a:pPr>
            <a:endParaRPr lang="en-DE" dirty="0"/>
          </a:p>
          <a:p>
            <a:r>
              <a:rPr lang="en-DE" sz="1000" b="1" dirty="0"/>
              <a:t>Different </a:t>
            </a:r>
            <a:r>
              <a:rPr lang="en-GB" sz="1000" b="1" i="1" dirty="0">
                <a:effectLst/>
                <a:latin typeface="Helvetica" pitchFamily="2" charset="0"/>
              </a:rPr>
              <a:t>Re-scaling</a:t>
            </a:r>
            <a:r>
              <a:rPr lang="en-DE" sz="1000" b="1" dirty="0"/>
              <a:t> approach: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effectLst/>
                <a:latin typeface="Helvetica" pitchFamily="2" charset="0"/>
              </a:rPr>
              <a:t>Min-Max Scaling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effectLst/>
                <a:latin typeface="Helvetica" pitchFamily="2" charset="0"/>
              </a:rPr>
              <a:t>Standard scaling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1559B-D502-200A-9493-5C57793F61C9}"/>
              </a:ext>
            </a:extLst>
          </p:cNvPr>
          <p:cNvSpPr/>
          <p:nvPr/>
        </p:nvSpPr>
        <p:spPr>
          <a:xfrm>
            <a:off x="6934204" y="914400"/>
            <a:ext cx="1817914" cy="3799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DE" sz="1200" b="1" dirty="0"/>
              <a:t>Compare result</a:t>
            </a:r>
            <a:r>
              <a:rPr lang="en-GB" sz="1200" b="1" dirty="0"/>
              <a:t>s</a:t>
            </a:r>
            <a:r>
              <a:rPr lang="en-DE" sz="1200" b="1" dirty="0"/>
              <a:t> from different approach</a:t>
            </a:r>
            <a:r>
              <a:rPr lang="en-GB" sz="1200" b="1" dirty="0"/>
              <a:t>es</a:t>
            </a:r>
            <a:r>
              <a:rPr lang="en-DE" sz="1200" b="1" dirty="0"/>
              <a:t>: </a:t>
            </a:r>
          </a:p>
          <a:p>
            <a:pPr marL="228600" indent="-228600">
              <a:buFont typeface="+mj-lt"/>
              <a:buAutoNum type="arabicPeriod"/>
            </a:pPr>
            <a:r>
              <a:rPr lang="en-DE" sz="1000" dirty="0"/>
              <a:t>All different training, quer</a:t>
            </a:r>
            <a:r>
              <a:rPr lang="en-GB" sz="1000" dirty="0"/>
              <a:t>y</a:t>
            </a:r>
            <a:r>
              <a:rPr lang="en-DE" sz="1000" dirty="0"/>
              <a:t>ing, and re-scaling approach</a:t>
            </a:r>
            <a:r>
              <a:rPr lang="en-GB" sz="1000" dirty="0"/>
              <a:t>es</a:t>
            </a:r>
            <a:r>
              <a:rPr lang="en-DE" sz="1000" dirty="0"/>
              <a:t> will be compared to determine the best approach.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F7B9F23-F574-C265-E2D0-432CE0D60885}"/>
              </a:ext>
            </a:extLst>
          </p:cNvPr>
          <p:cNvSpPr/>
          <p:nvPr/>
        </p:nvSpPr>
        <p:spPr>
          <a:xfrm>
            <a:off x="2274059" y="2634343"/>
            <a:ext cx="304804" cy="408214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D757BE4-D190-6FF4-AF75-420A7CF41B38}"/>
              </a:ext>
            </a:extLst>
          </p:cNvPr>
          <p:cNvSpPr/>
          <p:nvPr/>
        </p:nvSpPr>
        <p:spPr>
          <a:xfrm>
            <a:off x="4430485" y="2666997"/>
            <a:ext cx="304804" cy="408214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D868423-D78F-7F7A-2614-40D05ABBEDC2}"/>
              </a:ext>
            </a:extLst>
          </p:cNvPr>
          <p:cNvSpPr/>
          <p:nvPr/>
        </p:nvSpPr>
        <p:spPr>
          <a:xfrm>
            <a:off x="6629400" y="2721423"/>
            <a:ext cx="304804" cy="408214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3B9A2839-4086-F9BE-4F5E-327216C57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649" y="3970556"/>
            <a:ext cx="674910" cy="674910"/>
          </a:xfrm>
          <a:prstGeom prst="rect">
            <a:avLst/>
          </a:prstGeom>
        </p:spPr>
      </p:pic>
      <p:pic>
        <p:nvPicPr>
          <p:cNvPr id="16" name="Graphic 15" descr="Questions with solid fill">
            <a:extLst>
              <a:ext uri="{FF2B5EF4-FFF2-40B4-BE49-F238E27FC236}">
                <a16:creationId xmlns:a16="http://schemas.microsoft.com/office/drawing/2014/main" id="{7B9E4A1E-8EC2-1502-017C-F9A2457C4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2230" y="3978715"/>
            <a:ext cx="658593" cy="658593"/>
          </a:xfrm>
          <a:prstGeom prst="rect">
            <a:avLst/>
          </a:prstGeom>
        </p:spPr>
      </p:pic>
      <p:pic>
        <p:nvPicPr>
          <p:cNvPr id="18" name="Graphic 17" descr="Ruler with solid fill">
            <a:extLst>
              <a:ext uri="{FF2B5EF4-FFF2-40B4-BE49-F238E27FC236}">
                <a16:creationId xmlns:a16="http://schemas.microsoft.com/office/drawing/2014/main" id="{CD345836-0B9C-00CD-B101-BA492F80F7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1959" y="3978715"/>
            <a:ext cx="576955" cy="576955"/>
          </a:xfrm>
          <a:prstGeom prst="rect">
            <a:avLst/>
          </a:prstGeom>
        </p:spPr>
      </p:pic>
      <p:pic>
        <p:nvPicPr>
          <p:cNvPr id="20" name="Graphic 19" descr="Scales of justice with solid fill">
            <a:extLst>
              <a:ext uri="{FF2B5EF4-FFF2-40B4-BE49-F238E27FC236}">
                <a16:creationId xmlns:a16="http://schemas.microsoft.com/office/drawing/2014/main" id="{3259D68E-D9C6-7F6E-FAD2-4D806AEEBC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8556" y="3820884"/>
            <a:ext cx="789210" cy="70212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F36676-8E8E-8DB0-62B0-2589409CA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2590986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092215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Training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354E0-F0D5-53ED-1EE9-98E8E0F954ED}"/>
              </a:ext>
            </a:extLst>
          </p:cNvPr>
          <p:cNvSpPr/>
          <p:nvPr/>
        </p:nvSpPr>
        <p:spPr>
          <a:xfrm>
            <a:off x="427516" y="926275"/>
            <a:ext cx="5177637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Pre-train Language Model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04E868A-3E72-764D-49EE-3151498DBA44}"/>
              </a:ext>
            </a:extLst>
          </p:cNvPr>
          <p:cNvSpPr/>
          <p:nvPr/>
        </p:nvSpPr>
        <p:spPr>
          <a:xfrm>
            <a:off x="2909455" y="1486516"/>
            <a:ext cx="498764" cy="223531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12F771B-6EFE-6666-7501-0121FA36206C}"/>
              </a:ext>
            </a:extLst>
          </p:cNvPr>
          <p:cNvSpPr/>
          <p:nvPr/>
        </p:nvSpPr>
        <p:spPr>
          <a:xfrm>
            <a:off x="454254" y="1983180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914BB2-E536-10F6-F7AA-6AFE5F5FCC25}"/>
              </a:ext>
            </a:extLst>
          </p:cNvPr>
          <p:cNvCxnSpPr>
            <a:cxnSpLocks/>
          </p:cNvCxnSpPr>
          <p:nvPr/>
        </p:nvCxnSpPr>
        <p:spPr>
          <a:xfrm>
            <a:off x="427516" y="1801289"/>
            <a:ext cx="5177637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0B9A0-00C4-5068-6E4D-1C77B043F4F2}"/>
              </a:ext>
            </a:extLst>
          </p:cNvPr>
          <p:cNvCxnSpPr>
            <a:cxnSpLocks/>
          </p:cNvCxnSpPr>
          <p:nvPr/>
        </p:nvCxnSpPr>
        <p:spPr>
          <a:xfrm>
            <a:off x="437416" y="2499958"/>
            <a:ext cx="5177637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1A91E0-C2C3-3AD5-FF96-B02DEA31A093}"/>
              </a:ext>
            </a:extLst>
          </p:cNvPr>
          <p:cNvSpPr/>
          <p:nvPr/>
        </p:nvSpPr>
        <p:spPr>
          <a:xfrm>
            <a:off x="1224171" y="1981203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12FFEC-588C-43F7-D487-5BB511C77F89}"/>
              </a:ext>
            </a:extLst>
          </p:cNvPr>
          <p:cNvSpPr/>
          <p:nvPr/>
        </p:nvSpPr>
        <p:spPr>
          <a:xfrm>
            <a:off x="2005962" y="1991097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AE1EA0-119F-3DC4-267F-FEEB22684EA3}"/>
              </a:ext>
            </a:extLst>
          </p:cNvPr>
          <p:cNvSpPr/>
          <p:nvPr/>
        </p:nvSpPr>
        <p:spPr>
          <a:xfrm>
            <a:off x="2752130" y="1977244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A7D5812-080D-F4F1-57D1-A7A32990A335}"/>
              </a:ext>
            </a:extLst>
          </p:cNvPr>
          <p:cNvSpPr/>
          <p:nvPr/>
        </p:nvSpPr>
        <p:spPr>
          <a:xfrm>
            <a:off x="3462667" y="1975263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AAA717-636C-7766-E27F-FD98D563AD8B}"/>
              </a:ext>
            </a:extLst>
          </p:cNvPr>
          <p:cNvSpPr/>
          <p:nvPr/>
        </p:nvSpPr>
        <p:spPr>
          <a:xfrm>
            <a:off x="4885722" y="1985157"/>
            <a:ext cx="72933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Data 200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2B082A-E6BA-AB07-9828-5F16EE05D3F0}"/>
              </a:ext>
            </a:extLst>
          </p:cNvPr>
          <p:cNvCxnSpPr>
            <a:cxnSpLocks/>
          </p:cNvCxnSpPr>
          <p:nvPr/>
        </p:nvCxnSpPr>
        <p:spPr>
          <a:xfrm>
            <a:off x="4251366" y="2137558"/>
            <a:ext cx="522515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5AA9F8-5ED3-8D0B-7EE6-92EADFEAA7A4}"/>
              </a:ext>
            </a:extLst>
          </p:cNvPr>
          <p:cNvCxnSpPr>
            <a:cxnSpLocks/>
          </p:cNvCxnSpPr>
          <p:nvPr/>
        </p:nvCxnSpPr>
        <p:spPr>
          <a:xfrm>
            <a:off x="1163780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7D2EAE-E819-B51E-B760-1470BEDDF80D}"/>
              </a:ext>
            </a:extLst>
          </p:cNvPr>
          <p:cNvCxnSpPr>
            <a:cxnSpLocks/>
          </p:cNvCxnSpPr>
          <p:nvPr/>
        </p:nvCxnSpPr>
        <p:spPr>
          <a:xfrm>
            <a:off x="1933699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BA087E-A307-79DC-A170-79A228861B4E}"/>
              </a:ext>
            </a:extLst>
          </p:cNvPr>
          <p:cNvCxnSpPr>
            <a:cxnSpLocks/>
          </p:cNvCxnSpPr>
          <p:nvPr/>
        </p:nvCxnSpPr>
        <p:spPr>
          <a:xfrm>
            <a:off x="2703614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AB6CFC-3C8C-89E2-F540-29CEED0CD841}"/>
              </a:ext>
            </a:extLst>
          </p:cNvPr>
          <p:cNvCxnSpPr>
            <a:cxnSpLocks/>
          </p:cNvCxnSpPr>
          <p:nvPr/>
        </p:nvCxnSpPr>
        <p:spPr>
          <a:xfrm>
            <a:off x="3426029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56A019-DEC6-0248-8C3F-988BAE621FF6}"/>
              </a:ext>
            </a:extLst>
          </p:cNvPr>
          <p:cNvCxnSpPr>
            <a:cxnSpLocks/>
          </p:cNvCxnSpPr>
          <p:nvPr/>
        </p:nvCxnSpPr>
        <p:spPr>
          <a:xfrm>
            <a:off x="4172196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4B7037-09D1-49F7-42BF-A46FFABAFD96}"/>
              </a:ext>
            </a:extLst>
          </p:cNvPr>
          <p:cNvCxnSpPr>
            <a:cxnSpLocks/>
          </p:cNvCxnSpPr>
          <p:nvPr/>
        </p:nvCxnSpPr>
        <p:spPr>
          <a:xfrm>
            <a:off x="4835232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21661A0-932F-D943-E6D5-F089D1E45A63}"/>
              </a:ext>
            </a:extLst>
          </p:cNvPr>
          <p:cNvSpPr/>
          <p:nvPr/>
        </p:nvSpPr>
        <p:spPr>
          <a:xfrm>
            <a:off x="440400" y="2681845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EE58D3F-C278-7321-AF7B-FD4A7E83461F}"/>
              </a:ext>
            </a:extLst>
          </p:cNvPr>
          <p:cNvSpPr/>
          <p:nvPr/>
        </p:nvSpPr>
        <p:spPr>
          <a:xfrm>
            <a:off x="1210317" y="2679868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2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1010ACF-89F7-DB75-F03F-CF1253DE7B21}"/>
              </a:ext>
            </a:extLst>
          </p:cNvPr>
          <p:cNvSpPr/>
          <p:nvPr/>
        </p:nvSpPr>
        <p:spPr>
          <a:xfrm>
            <a:off x="1992108" y="2689762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354CE87-7BFD-089B-5D97-E4CDC4084DF8}"/>
              </a:ext>
            </a:extLst>
          </p:cNvPr>
          <p:cNvSpPr/>
          <p:nvPr/>
        </p:nvSpPr>
        <p:spPr>
          <a:xfrm>
            <a:off x="2738276" y="2675909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4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4467740-EB6E-E525-DCD8-17455A1A454B}"/>
              </a:ext>
            </a:extLst>
          </p:cNvPr>
          <p:cNvSpPr/>
          <p:nvPr/>
        </p:nvSpPr>
        <p:spPr>
          <a:xfrm>
            <a:off x="3448813" y="2673928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C001853-60FC-16CC-CE55-FC6AF33F0A7B}"/>
              </a:ext>
            </a:extLst>
          </p:cNvPr>
          <p:cNvSpPr/>
          <p:nvPr/>
        </p:nvSpPr>
        <p:spPr>
          <a:xfrm>
            <a:off x="4871868" y="2683822"/>
            <a:ext cx="72933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/>
              <a:t>Train 200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7015D7-9C3E-41C4-6BCE-E5CF9680CDA9}"/>
              </a:ext>
            </a:extLst>
          </p:cNvPr>
          <p:cNvCxnSpPr>
            <a:cxnSpLocks/>
          </p:cNvCxnSpPr>
          <p:nvPr/>
        </p:nvCxnSpPr>
        <p:spPr>
          <a:xfrm>
            <a:off x="459191" y="3162998"/>
            <a:ext cx="517763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B3B87A-7889-9FEC-DEE5-2C8622529DC4}"/>
              </a:ext>
            </a:extLst>
          </p:cNvPr>
          <p:cNvCxnSpPr>
            <a:cxnSpLocks/>
          </p:cNvCxnSpPr>
          <p:nvPr/>
        </p:nvCxnSpPr>
        <p:spPr>
          <a:xfrm>
            <a:off x="4237515" y="2848098"/>
            <a:ext cx="522515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C5B9E7-DE91-257D-2422-C961982D0449}"/>
              </a:ext>
            </a:extLst>
          </p:cNvPr>
          <p:cNvCxnSpPr>
            <a:cxnSpLocks/>
          </p:cNvCxnSpPr>
          <p:nvPr/>
        </p:nvCxnSpPr>
        <p:spPr>
          <a:xfrm>
            <a:off x="409714" y="3802290"/>
            <a:ext cx="519642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06F2CC-AB4A-34AA-06A1-4617445C65B8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5601199" y="2832254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E1E910-10EE-3373-1A20-4453B5F71E20}"/>
              </a:ext>
            </a:extLst>
          </p:cNvPr>
          <p:cNvCxnSpPr>
            <a:cxnSpLocks/>
          </p:cNvCxnSpPr>
          <p:nvPr/>
        </p:nvCxnSpPr>
        <p:spPr>
          <a:xfrm flipH="1" flipV="1">
            <a:off x="5611099" y="2105879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AF1696A-678E-3FF6-F59F-5397B91D654F}"/>
              </a:ext>
            </a:extLst>
          </p:cNvPr>
          <p:cNvCxnSpPr>
            <a:cxnSpLocks/>
          </p:cNvCxnSpPr>
          <p:nvPr/>
        </p:nvCxnSpPr>
        <p:spPr>
          <a:xfrm flipH="1" flipV="1">
            <a:off x="5609124" y="1165749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BA5FF9D-A572-9B69-673A-D96855549019}"/>
              </a:ext>
            </a:extLst>
          </p:cNvPr>
          <p:cNvSpPr/>
          <p:nvPr/>
        </p:nvSpPr>
        <p:spPr>
          <a:xfrm>
            <a:off x="462168" y="3285503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1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5A7FDA6-5645-2445-6453-F87F4EDB8F20}"/>
              </a:ext>
            </a:extLst>
          </p:cNvPr>
          <p:cNvSpPr/>
          <p:nvPr/>
        </p:nvSpPr>
        <p:spPr>
          <a:xfrm>
            <a:off x="1232085" y="3283526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2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0557B17-236C-77D4-98DE-41D504587559}"/>
              </a:ext>
            </a:extLst>
          </p:cNvPr>
          <p:cNvSpPr/>
          <p:nvPr/>
        </p:nvSpPr>
        <p:spPr>
          <a:xfrm>
            <a:off x="2013876" y="3293420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3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BAAA499-3D13-4669-9EE7-32730CD4D5BC}"/>
              </a:ext>
            </a:extLst>
          </p:cNvPr>
          <p:cNvSpPr/>
          <p:nvPr/>
        </p:nvSpPr>
        <p:spPr>
          <a:xfrm>
            <a:off x="2760044" y="3279567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4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8B2EF5A8-2828-A18B-2D6C-FC46F9578F77}"/>
              </a:ext>
            </a:extLst>
          </p:cNvPr>
          <p:cNvSpPr/>
          <p:nvPr/>
        </p:nvSpPr>
        <p:spPr>
          <a:xfrm>
            <a:off x="3470581" y="3277586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5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6B8FE7DE-2690-46A7-658D-5C163B137412}"/>
              </a:ext>
            </a:extLst>
          </p:cNvPr>
          <p:cNvSpPr/>
          <p:nvPr/>
        </p:nvSpPr>
        <p:spPr>
          <a:xfrm>
            <a:off x="4893636" y="3287480"/>
            <a:ext cx="72933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/>
              <a:t>Model 200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FEE907-DD05-D8F0-0361-6DB6E0183310}"/>
              </a:ext>
            </a:extLst>
          </p:cNvPr>
          <p:cNvCxnSpPr>
            <a:cxnSpLocks/>
          </p:cNvCxnSpPr>
          <p:nvPr/>
        </p:nvCxnSpPr>
        <p:spPr>
          <a:xfrm>
            <a:off x="4259283" y="3499257"/>
            <a:ext cx="522515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691BCE-561E-49D3-DF1F-DDEE37099EEA}"/>
              </a:ext>
            </a:extLst>
          </p:cNvPr>
          <p:cNvCxnSpPr>
            <a:cxnSpLocks/>
          </p:cNvCxnSpPr>
          <p:nvPr/>
        </p:nvCxnSpPr>
        <p:spPr>
          <a:xfrm flipH="1" flipV="1">
            <a:off x="5622968" y="3474512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D83BE6C-6829-5405-5F43-5CBFD7706ABE}"/>
              </a:ext>
            </a:extLst>
          </p:cNvPr>
          <p:cNvSpPr/>
          <p:nvPr/>
        </p:nvSpPr>
        <p:spPr>
          <a:xfrm>
            <a:off x="6054434" y="937161"/>
            <a:ext cx="2926280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050" dirty="0"/>
              <a:t>Stage 1: Taking a pretrain model as a base model. Because the about of data in a week is not enough to train model from stractch.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CA2FBB-F9A4-4AD1-F4FF-E08A464CA949}"/>
              </a:ext>
            </a:extLst>
          </p:cNvPr>
          <p:cNvSpPr/>
          <p:nvPr/>
        </p:nvSpPr>
        <p:spPr>
          <a:xfrm>
            <a:off x="6054430" y="1775361"/>
            <a:ext cx="2801565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dirty="0"/>
              <a:t>Stage 2: Preprocess data from all 200 different weekly tweets sep</a:t>
            </a:r>
            <a:r>
              <a:rPr lang="en-GB" sz="1100" dirty="0"/>
              <a:t>a</a:t>
            </a:r>
            <a:r>
              <a:rPr lang="en-DE" sz="1100" dirty="0"/>
              <a:t>rately.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7A1AB9-E8C7-661B-88E4-82A80D9E5E36}"/>
              </a:ext>
            </a:extLst>
          </p:cNvPr>
          <p:cNvSpPr/>
          <p:nvPr/>
        </p:nvSpPr>
        <p:spPr>
          <a:xfrm>
            <a:off x="6054431" y="2515591"/>
            <a:ext cx="2801565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dirty="0"/>
              <a:t>Stage 3: Train all 200 frash model each with different weekly data.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D92BBE-2011-D309-0005-19DA9FE226B5}"/>
              </a:ext>
            </a:extLst>
          </p:cNvPr>
          <p:cNvSpPr/>
          <p:nvPr/>
        </p:nvSpPr>
        <p:spPr>
          <a:xfrm>
            <a:off x="6054432" y="3223163"/>
            <a:ext cx="2801565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dirty="0"/>
              <a:t>Stage 4: Store all 200 model in Hugging face for next step analysis.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E4C6BA-312B-5F82-161A-C7D53F870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877472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271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526729-2EB6-C0E0-9179-981E07D2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Separate Fine Tuning</a:t>
            </a:r>
          </a:p>
        </p:txBody>
      </p:sp>
      <p:sp>
        <p:nvSpPr>
          <p:cNvPr id="7" name="Multi-document 6">
            <a:extLst>
              <a:ext uri="{FF2B5EF4-FFF2-40B4-BE49-F238E27FC236}">
                <a16:creationId xmlns:a16="http://schemas.microsoft.com/office/drawing/2014/main" id="{86ABD2E9-9992-43CA-8B87-967EDC8A97BE}"/>
              </a:ext>
            </a:extLst>
          </p:cNvPr>
          <p:cNvSpPr/>
          <p:nvPr/>
        </p:nvSpPr>
        <p:spPr>
          <a:xfrm>
            <a:off x="1449240" y="935916"/>
            <a:ext cx="1095554" cy="353683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Week 1</a:t>
            </a:r>
          </a:p>
        </p:txBody>
      </p:sp>
      <p:sp>
        <p:nvSpPr>
          <p:cNvPr id="8" name="Multi-document 7">
            <a:extLst>
              <a:ext uri="{FF2B5EF4-FFF2-40B4-BE49-F238E27FC236}">
                <a16:creationId xmlns:a16="http://schemas.microsoft.com/office/drawing/2014/main" id="{02174270-1991-5ADE-323C-0BC3D55F9C17}"/>
              </a:ext>
            </a:extLst>
          </p:cNvPr>
          <p:cNvSpPr/>
          <p:nvPr/>
        </p:nvSpPr>
        <p:spPr>
          <a:xfrm>
            <a:off x="1450676" y="1559147"/>
            <a:ext cx="1095554" cy="353683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W</a:t>
            </a:r>
            <a:r>
              <a:rPr lang="en-DE" sz="1200"/>
              <a:t>eek 2</a:t>
            </a:r>
          </a:p>
        </p:txBody>
      </p:sp>
      <p:sp>
        <p:nvSpPr>
          <p:cNvPr id="9" name="Multi-document 8">
            <a:extLst>
              <a:ext uri="{FF2B5EF4-FFF2-40B4-BE49-F238E27FC236}">
                <a16:creationId xmlns:a16="http://schemas.microsoft.com/office/drawing/2014/main" id="{DD941F98-507D-0670-CF27-4832ADD6EA37}"/>
              </a:ext>
            </a:extLst>
          </p:cNvPr>
          <p:cNvSpPr/>
          <p:nvPr/>
        </p:nvSpPr>
        <p:spPr>
          <a:xfrm>
            <a:off x="1450676" y="2182378"/>
            <a:ext cx="1095554" cy="353683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/>
              <a:t>Week 3</a:t>
            </a:r>
          </a:p>
        </p:txBody>
      </p:sp>
      <p:sp>
        <p:nvSpPr>
          <p:cNvPr id="10" name="Multi-document 9">
            <a:extLst>
              <a:ext uri="{FF2B5EF4-FFF2-40B4-BE49-F238E27FC236}">
                <a16:creationId xmlns:a16="http://schemas.microsoft.com/office/drawing/2014/main" id="{16447DC6-F34D-BAA0-E731-230268FE70DC}"/>
              </a:ext>
            </a:extLst>
          </p:cNvPr>
          <p:cNvSpPr/>
          <p:nvPr/>
        </p:nvSpPr>
        <p:spPr>
          <a:xfrm>
            <a:off x="1450676" y="2792669"/>
            <a:ext cx="1095554" cy="353683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/>
              <a:t>Week 4</a:t>
            </a:r>
          </a:p>
        </p:txBody>
      </p:sp>
      <p:sp>
        <p:nvSpPr>
          <p:cNvPr id="13" name="Multi-document 12">
            <a:extLst>
              <a:ext uri="{FF2B5EF4-FFF2-40B4-BE49-F238E27FC236}">
                <a16:creationId xmlns:a16="http://schemas.microsoft.com/office/drawing/2014/main" id="{CD3C8B28-4413-653F-3699-02EBD71DFD23}"/>
              </a:ext>
            </a:extLst>
          </p:cNvPr>
          <p:cNvSpPr/>
          <p:nvPr/>
        </p:nvSpPr>
        <p:spPr>
          <a:xfrm>
            <a:off x="1447801" y="3949455"/>
            <a:ext cx="1095554" cy="353683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……</a:t>
            </a:r>
          </a:p>
        </p:txBody>
      </p:sp>
      <p:sp>
        <p:nvSpPr>
          <p:cNvPr id="14" name="Multi-document 13">
            <a:extLst>
              <a:ext uri="{FF2B5EF4-FFF2-40B4-BE49-F238E27FC236}">
                <a16:creationId xmlns:a16="http://schemas.microsoft.com/office/drawing/2014/main" id="{02B906A3-79E7-70D2-3C93-A978626E7C88}"/>
              </a:ext>
            </a:extLst>
          </p:cNvPr>
          <p:cNvSpPr/>
          <p:nvPr/>
        </p:nvSpPr>
        <p:spPr>
          <a:xfrm>
            <a:off x="1450676" y="3371062"/>
            <a:ext cx="1095554" cy="353683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/>
              <a:t>Week 5</a:t>
            </a:r>
          </a:p>
        </p:txBody>
      </p:sp>
      <p:sp>
        <p:nvSpPr>
          <p:cNvPr id="15" name="Multi-document 14">
            <a:extLst>
              <a:ext uri="{FF2B5EF4-FFF2-40B4-BE49-F238E27FC236}">
                <a16:creationId xmlns:a16="http://schemas.microsoft.com/office/drawing/2014/main" id="{612777B3-EDA6-B751-5313-44815EA277EE}"/>
              </a:ext>
            </a:extLst>
          </p:cNvPr>
          <p:cNvSpPr/>
          <p:nvPr/>
        </p:nvSpPr>
        <p:spPr>
          <a:xfrm>
            <a:off x="1447801" y="4527848"/>
            <a:ext cx="1095554" cy="353683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/>
              <a:t>Week 200</a:t>
            </a:r>
          </a:p>
        </p:txBody>
      </p:sp>
      <p:sp>
        <p:nvSpPr>
          <p:cNvPr id="16" name="Round Diagonal Corner of Rectangle 15">
            <a:extLst>
              <a:ext uri="{FF2B5EF4-FFF2-40B4-BE49-F238E27FC236}">
                <a16:creationId xmlns:a16="http://schemas.microsoft.com/office/drawing/2014/main" id="{42FD041E-8334-22E1-1743-31443AAE9FCE}"/>
              </a:ext>
            </a:extLst>
          </p:cNvPr>
          <p:cNvSpPr/>
          <p:nvPr/>
        </p:nvSpPr>
        <p:spPr>
          <a:xfrm>
            <a:off x="124098" y="2553424"/>
            <a:ext cx="1005962" cy="830582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/>
              <a:t>Pretrain Model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CA4EFCF-CB76-BB41-A4DD-8C79477D3D70}"/>
              </a:ext>
            </a:extLst>
          </p:cNvPr>
          <p:cNvCxnSpPr>
            <a:stCxn id="16" idx="0"/>
            <a:endCxn id="7" idx="1"/>
          </p:cNvCxnSpPr>
          <p:nvPr/>
        </p:nvCxnSpPr>
        <p:spPr>
          <a:xfrm flipV="1">
            <a:off x="1130060" y="1112758"/>
            <a:ext cx="319180" cy="18559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A784C86-05B4-4453-A163-A7EB5B01C784}"/>
              </a:ext>
            </a:extLst>
          </p:cNvPr>
          <p:cNvCxnSpPr>
            <a:stCxn id="16" idx="0"/>
            <a:endCxn id="8" idx="1"/>
          </p:cNvCxnSpPr>
          <p:nvPr/>
        </p:nvCxnSpPr>
        <p:spPr>
          <a:xfrm flipV="1">
            <a:off x="1130060" y="1735989"/>
            <a:ext cx="320616" cy="1232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0D8926A-724D-2DDE-2A9B-779413928CE7}"/>
              </a:ext>
            </a:extLst>
          </p:cNvPr>
          <p:cNvCxnSpPr>
            <a:stCxn id="16" idx="0"/>
            <a:endCxn id="9" idx="1"/>
          </p:cNvCxnSpPr>
          <p:nvPr/>
        </p:nvCxnSpPr>
        <p:spPr>
          <a:xfrm flipV="1">
            <a:off x="1130060" y="2359220"/>
            <a:ext cx="320616" cy="6094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ABCCD4E-98F9-89DA-4ED2-0418B223196B}"/>
              </a:ext>
            </a:extLst>
          </p:cNvPr>
          <p:cNvCxnSpPr>
            <a:stCxn id="16" idx="0"/>
            <a:endCxn id="10" idx="1"/>
          </p:cNvCxnSpPr>
          <p:nvPr/>
        </p:nvCxnSpPr>
        <p:spPr>
          <a:xfrm>
            <a:off x="1130060" y="2968715"/>
            <a:ext cx="320616" cy="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F2D245F-6AEA-3AB7-44DA-6D29407C821E}"/>
              </a:ext>
            </a:extLst>
          </p:cNvPr>
          <p:cNvCxnSpPr>
            <a:stCxn id="16" idx="0"/>
            <a:endCxn id="14" idx="1"/>
          </p:cNvCxnSpPr>
          <p:nvPr/>
        </p:nvCxnSpPr>
        <p:spPr>
          <a:xfrm>
            <a:off x="1130060" y="2968715"/>
            <a:ext cx="320616" cy="5791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8654F44B-2D05-D039-299C-75A57BF6D92B}"/>
              </a:ext>
            </a:extLst>
          </p:cNvPr>
          <p:cNvCxnSpPr>
            <a:stCxn id="16" idx="0"/>
            <a:endCxn id="13" idx="1"/>
          </p:cNvCxnSpPr>
          <p:nvPr/>
        </p:nvCxnSpPr>
        <p:spPr>
          <a:xfrm>
            <a:off x="1130060" y="2968715"/>
            <a:ext cx="317741" cy="11575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7D7558A-C6D2-3B59-92D5-0691711D9667}"/>
              </a:ext>
            </a:extLst>
          </p:cNvPr>
          <p:cNvCxnSpPr>
            <a:stCxn id="16" idx="0"/>
            <a:endCxn id="15" idx="1"/>
          </p:cNvCxnSpPr>
          <p:nvPr/>
        </p:nvCxnSpPr>
        <p:spPr>
          <a:xfrm>
            <a:off x="1130060" y="2968715"/>
            <a:ext cx="317741" cy="1735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 Diagonal Corner of Rectangle 30">
            <a:extLst>
              <a:ext uri="{FF2B5EF4-FFF2-40B4-BE49-F238E27FC236}">
                <a16:creationId xmlns:a16="http://schemas.microsoft.com/office/drawing/2014/main" id="{8632B779-41B3-9126-0D96-9BE1183F52B5}"/>
              </a:ext>
            </a:extLst>
          </p:cNvPr>
          <p:cNvSpPr/>
          <p:nvPr/>
        </p:nvSpPr>
        <p:spPr>
          <a:xfrm>
            <a:off x="2700076" y="2184938"/>
            <a:ext cx="1207698" cy="353683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Model week 3</a:t>
            </a:r>
          </a:p>
        </p:txBody>
      </p:sp>
      <p:sp>
        <p:nvSpPr>
          <p:cNvPr id="32" name="Round Diagonal Corner of Rectangle 31">
            <a:extLst>
              <a:ext uri="{FF2B5EF4-FFF2-40B4-BE49-F238E27FC236}">
                <a16:creationId xmlns:a16="http://schemas.microsoft.com/office/drawing/2014/main" id="{FF97AE00-8923-5095-6D40-F0D29553D46C}"/>
              </a:ext>
            </a:extLst>
          </p:cNvPr>
          <p:cNvSpPr/>
          <p:nvPr/>
        </p:nvSpPr>
        <p:spPr>
          <a:xfrm>
            <a:off x="2702954" y="2788306"/>
            <a:ext cx="1207698" cy="353683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Model week 4</a:t>
            </a:r>
          </a:p>
        </p:txBody>
      </p:sp>
      <p:sp>
        <p:nvSpPr>
          <p:cNvPr id="33" name="Round Diagonal Corner of Rectangle 32">
            <a:extLst>
              <a:ext uri="{FF2B5EF4-FFF2-40B4-BE49-F238E27FC236}">
                <a16:creationId xmlns:a16="http://schemas.microsoft.com/office/drawing/2014/main" id="{89507EF9-B319-E0BC-6D45-BCC2C59C3F08}"/>
              </a:ext>
            </a:extLst>
          </p:cNvPr>
          <p:cNvSpPr/>
          <p:nvPr/>
        </p:nvSpPr>
        <p:spPr>
          <a:xfrm>
            <a:off x="2700076" y="3371381"/>
            <a:ext cx="1207698" cy="353683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Model week 5</a:t>
            </a:r>
          </a:p>
        </p:txBody>
      </p:sp>
      <p:sp>
        <p:nvSpPr>
          <p:cNvPr id="34" name="Round Diagonal Corner of Rectangle 33">
            <a:extLst>
              <a:ext uri="{FF2B5EF4-FFF2-40B4-BE49-F238E27FC236}">
                <a16:creationId xmlns:a16="http://schemas.microsoft.com/office/drawing/2014/main" id="{7CEDF250-D0F9-3B62-2A19-D7FCA6E5D2B0}"/>
              </a:ext>
            </a:extLst>
          </p:cNvPr>
          <p:cNvSpPr/>
          <p:nvPr/>
        </p:nvSpPr>
        <p:spPr>
          <a:xfrm>
            <a:off x="2702954" y="3949455"/>
            <a:ext cx="1207698" cy="353683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…….</a:t>
            </a:r>
          </a:p>
        </p:txBody>
      </p:sp>
      <p:sp>
        <p:nvSpPr>
          <p:cNvPr id="35" name="Round Diagonal Corner of Rectangle 34">
            <a:extLst>
              <a:ext uri="{FF2B5EF4-FFF2-40B4-BE49-F238E27FC236}">
                <a16:creationId xmlns:a16="http://schemas.microsoft.com/office/drawing/2014/main" id="{30905ACA-C0FF-907A-55DD-248EA3CD08C0}"/>
              </a:ext>
            </a:extLst>
          </p:cNvPr>
          <p:cNvSpPr/>
          <p:nvPr/>
        </p:nvSpPr>
        <p:spPr>
          <a:xfrm>
            <a:off x="2700076" y="4517734"/>
            <a:ext cx="1207698" cy="353683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/>
              <a:t>Model week 200</a:t>
            </a:r>
          </a:p>
        </p:txBody>
      </p:sp>
      <p:sp>
        <p:nvSpPr>
          <p:cNvPr id="36" name="Round Diagonal Corner of Rectangle 35">
            <a:extLst>
              <a:ext uri="{FF2B5EF4-FFF2-40B4-BE49-F238E27FC236}">
                <a16:creationId xmlns:a16="http://schemas.microsoft.com/office/drawing/2014/main" id="{31C4595C-9FEF-B8B2-A56C-64E8DACDB1CC}"/>
              </a:ext>
            </a:extLst>
          </p:cNvPr>
          <p:cNvSpPr/>
          <p:nvPr/>
        </p:nvSpPr>
        <p:spPr>
          <a:xfrm>
            <a:off x="2700080" y="942583"/>
            <a:ext cx="1207698" cy="353683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 dirty="0"/>
              <a:t>Model week 1</a:t>
            </a:r>
          </a:p>
        </p:txBody>
      </p:sp>
      <p:sp>
        <p:nvSpPr>
          <p:cNvPr id="37" name="Round Diagonal Corner of Rectangle 36">
            <a:extLst>
              <a:ext uri="{FF2B5EF4-FFF2-40B4-BE49-F238E27FC236}">
                <a16:creationId xmlns:a16="http://schemas.microsoft.com/office/drawing/2014/main" id="{26752BEC-44FC-6D3B-956E-84EA292CA283}"/>
              </a:ext>
            </a:extLst>
          </p:cNvPr>
          <p:cNvSpPr/>
          <p:nvPr/>
        </p:nvSpPr>
        <p:spPr>
          <a:xfrm>
            <a:off x="2700076" y="1561975"/>
            <a:ext cx="1207698" cy="353683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Model week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4A56AD-CE3C-F8AC-4842-73A5CDE26386}"/>
              </a:ext>
            </a:extLst>
          </p:cNvPr>
          <p:cNvCxnSpPr>
            <a:stCxn id="7" idx="3"/>
            <a:endCxn id="36" idx="2"/>
          </p:cNvCxnSpPr>
          <p:nvPr/>
        </p:nvCxnSpPr>
        <p:spPr>
          <a:xfrm>
            <a:off x="2544794" y="1112758"/>
            <a:ext cx="155286" cy="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BC21B5-479E-E09F-B9B0-88F6AE75FF50}"/>
              </a:ext>
            </a:extLst>
          </p:cNvPr>
          <p:cNvCxnSpPr>
            <a:stCxn id="8" idx="3"/>
            <a:endCxn id="37" idx="2"/>
          </p:cNvCxnSpPr>
          <p:nvPr/>
        </p:nvCxnSpPr>
        <p:spPr>
          <a:xfrm>
            <a:off x="2546230" y="1735989"/>
            <a:ext cx="153846" cy="2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7F875A-2D5F-529A-2958-17BC25446F71}"/>
              </a:ext>
            </a:extLst>
          </p:cNvPr>
          <p:cNvCxnSpPr>
            <a:stCxn id="9" idx="3"/>
            <a:endCxn id="31" idx="2"/>
          </p:cNvCxnSpPr>
          <p:nvPr/>
        </p:nvCxnSpPr>
        <p:spPr>
          <a:xfrm>
            <a:off x="2546230" y="2359220"/>
            <a:ext cx="153846" cy="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051116-15C3-D1D9-3EF9-134A4D825456}"/>
              </a:ext>
            </a:extLst>
          </p:cNvPr>
          <p:cNvCxnSpPr>
            <a:stCxn id="10" idx="3"/>
            <a:endCxn id="32" idx="2"/>
          </p:cNvCxnSpPr>
          <p:nvPr/>
        </p:nvCxnSpPr>
        <p:spPr>
          <a:xfrm flipV="1">
            <a:off x="2546230" y="2965148"/>
            <a:ext cx="156724" cy="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BCCB4E-7EC9-5BEB-1F5D-CD47133488CE}"/>
              </a:ext>
            </a:extLst>
          </p:cNvPr>
          <p:cNvCxnSpPr>
            <a:stCxn id="14" idx="3"/>
            <a:endCxn id="33" idx="2"/>
          </p:cNvCxnSpPr>
          <p:nvPr/>
        </p:nvCxnSpPr>
        <p:spPr>
          <a:xfrm>
            <a:off x="2546230" y="3547904"/>
            <a:ext cx="153846" cy="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1570BF-2D14-2F9C-B7E9-1BD4B62F1489}"/>
              </a:ext>
            </a:extLst>
          </p:cNvPr>
          <p:cNvCxnSpPr>
            <a:stCxn id="13" idx="3"/>
            <a:endCxn id="34" idx="2"/>
          </p:cNvCxnSpPr>
          <p:nvPr/>
        </p:nvCxnSpPr>
        <p:spPr>
          <a:xfrm>
            <a:off x="2543355" y="4126297"/>
            <a:ext cx="15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E44AA23-4D4F-DC09-82EE-547F7D61F6B4}"/>
              </a:ext>
            </a:extLst>
          </p:cNvPr>
          <p:cNvCxnSpPr>
            <a:stCxn id="15" idx="3"/>
            <a:endCxn id="35" idx="2"/>
          </p:cNvCxnSpPr>
          <p:nvPr/>
        </p:nvCxnSpPr>
        <p:spPr>
          <a:xfrm flipV="1">
            <a:off x="2543355" y="4694576"/>
            <a:ext cx="156721" cy="1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Callout 54">
            <a:extLst>
              <a:ext uri="{FF2B5EF4-FFF2-40B4-BE49-F238E27FC236}">
                <a16:creationId xmlns:a16="http://schemas.microsoft.com/office/drawing/2014/main" id="{6FECF500-D29F-EF3D-A59A-15B70022BB60}"/>
              </a:ext>
            </a:extLst>
          </p:cNvPr>
          <p:cNvSpPr/>
          <p:nvPr/>
        </p:nvSpPr>
        <p:spPr>
          <a:xfrm>
            <a:off x="4032866" y="2734512"/>
            <a:ext cx="1475117" cy="453000"/>
          </a:xfrm>
          <a:prstGeom prst="wedgeEllipseCallou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Query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E5529E45-3883-7BD6-79C7-7CBD3D151763}"/>
              </a:ext>
            </a:extLst>
          </p:cNvPr>
          <p:cNvCxnSpPr>
            <a:stCxn id="36" idx="0"/>
            <a:endCxn id="55" idx="2"/>
          </p:cNvCxnSpPr>
          <p:nvPr/>
        </p:nvCxnSpPr>
        <p:spPr>
          <a:xfrm>
            <a:off x="3907778" y="1119425"/>
            <a:ext cx="125088" cy="18415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2EF6C8C-001C-B5C3-68FD-4F91B1528D17}"/>
              </a:ext>
            </a:extLst>
          </p:cNvPr>
          <p:cNvCxnSpPr>
            <a:stCxn id="37" idx="0"/>
            <a:endCxn id="55" idx="2"/>
          </p:cNvCxnSpPr>
          <p:nvPr/>
        </p:nvCxnSpPr>
        <p:spPr>
          <a:xfrm>
            <a:off x="3907774" y="1738817"/>
            <a:ext cx="125092" cy="1222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2A7BEF12-0B6F-0298-4E3D-511164B559AB}"/>
              </a:ext>
            </a:extLst>
          </p:cNvPr>
          <p:cNvCxnSpPr>
            <a:stCxn id="31" idx="0"/>
            <a:endCxn id="55" idx="2"/>
          </p:cNvCxnSpPr>
          <p:nvPr/>
        </p:nvCxnSpPr>
        <p:spPr>
          <a:xfrm>
            <a:off x="3907774" y="2361780"/>
            <a:ext cx="125092" cy="599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FCE2B7FA-AEB5-5B27-D75D-3F13A31533CF}"/>
              </a:ext>
            </a:extLst>
          </p:cNvPr>
          <p:cNvCxnSpPr>
            <a:stCxn id="32" idx="0"/>
            <a:endCxn id="55" idx="2"/>
          </p:cNvCxnSpPr>
          <p:nvPr/>
        </p:nvCxnSpPr>
        <p:spPr>
          <a:xfrm flipV="1">
            <a:off x="3910652" y="2961012"/>
            <a:ext cx="122214" cy="41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86BA0511-C02D-AF24-D5DC-4F56E1449E3A}"/>
              </a:ext>
            </a:extLst>
          </p:cNvPr>
          <p:cNvCxnSpPr>
            <a:stCxn id="33" idx="0"/>
            <a:endCxn id="55" idx="2"/>
          </p:cNvCxnSpPr>
          <p:nvPr/>
        </p:nvCxnSpPr>
        <p:spPr>
          <a:xfrm flipV="1">
            <a:off x="3907774" y="2961012"/>
            <a:ext cx="125092" cy="5872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87776E5D-EA54-32DA-9455-D9F679C9E860}"/>
              </a:ext>
            </a:extLst>
          </p:cNvPr>
          <p:cNvCxnSpPr>
            <a:stCxn id="34" idx="0"/>
            <a:endCxn id="55" idx="2"/>
          </p:cNvCxnSpPr>
          <p:nvPr/>
        </p:nvCxnSpPr>
        <p:spPr>
          <a:xfrm flipV="1">
            <a:off x="3910652" y="2961012"/>
            <a:ext cx="122214" cy="1165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398E2746-10EB-BA53-E57C-E11D6FE61B6C}"/>
              </a:ext>
            </a:extLst>
          </p:cNvPr>
          <p:cNvCxnSpPr>
            <a:stCxn id="35" idx="0"/>
            <a:endCxn id="55" idx="2"/>
          </p:cNvCxnSpPr>
          <p:nvPr/>
        </p:nvCxnSpPr>
        <p:spPr>
          <a:xfrm flipV="1">
            <a:off x="3907774" y="2961012"/>
            <a:ext cx="125092" cy="17335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Predefined Process 79">
            <a:extLst>
              <a:ext uri="{FF2B5EF4-FFF2-40B4-BE49-F238E27FC236}">
                <a16:creationId xmlns:a16="http://schemas.microsoft.com/office/drawing/2014/main" id="{6D2AD9A0-B2C6-DB52-64D7-65AB3139F538}"/>
              </a:ext>
            </a:extLst>
          </p:cNvPr>
          <p:cNvSpPr/>
          <p:nvPr/>
        </p:nvSpPr>
        <p:spPr>
          <a:xfrm>
            <a:off x="5564044" y="1505304"/>
            <a:ext cx="1777041" cy="528290"/>
          </a:xfrm>
          <a:prstGeom prst="flowChartPredefined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>
                <a:solidFill>
                  <a:schemeClr val="bg1"/>
                </a:solidFill>
              </a:rPr>
              <a:t>Sad : 50%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Happy: 35 %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Not Sure: 14%</a:t>
            </a:r>
          </a:p>
        </p:txBody>
      </p:sp>
      <p:sp>
        <p:nvSpPr>
          <p:cNvPr id="81" name="Predefined Process 80">
            <a:extLst>
              <a:ext uri="{FF2B5EF4-FFF2-40B4-BE49-F238E27FC236}">
                <a16:creationId xmlns:a16="http://schemas.microsoft.com/office/drawing/2014/main" id="{BC857126-18B6-4943-7CBF-F0D2496FC745}"/>
              </a:ext>
            </a:extLst>
          </p:cNvPr>
          <p:cNvSpPr/>
          <p:nvPr/>
        </p:nvSpPr>
        <p:spPr>
          <a:xfrm>
            <a:off x="5565482" y="2094251"/>
            <a:ext cx="1777041" cy="528290"/>
          </a:xfrm>
          <a:prstGeom prst="flowChartPredefined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>
                <a:solidFill>
                  <a:schemeClr val="bg1"/>
                </a:solidFill>
              </a:rPr>
              <a:t>Sad : 45%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Happy: 36 %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Not Sure: 17%</a:t>
            </a:r>
          </a:p>
        </p:txBody>
      </p:sp>
      <p:sp>
        <p:nvSpPr>
          <p:cNvPr id="82" name="Predefined Process 81">
            <a:extLst>
              <a:ext uri="{FF2B5EF4-FFF2-40B4-BE49-F238E27FC236}">
                <a16:creationId xmlns:a16="http://schemas.microsoft.com/office/drawing/2014/main" id="{B0F189D1-4A9A-510D-EA5E-099A2ABBE3AD}"/>
              </a:ext>
            </a:extLst>
          </p:cNvPr>
          <p:cNvSpPr/>
          <p:nvPr/>
        </p:nvSpPr>
        <p:spPr>
          <a:xfrm>
            <a:off x="5565482" y="2704810"/>
            <a:ext cx="1777041" cy="528290"/>
          </a:xfrm>
          <a:prstGeom prst="flowChartPredefined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>
                <a:solidFill>
                  <a:schemeClr val="bg1"/>
                </a:solidFill>
              </a:rPr>
              <a:t>Sad : 48%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Happy: 37 %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Not Sure: 15%</a:t>
            </a:r>
          </a:p>
        </p:txBody>
      </p:sp>
      <p:sp>
        <p:nvSpPr>
          <p:cNvPr id="83" name="Predefined Process 82">
            <a:extLst>
              <a:ext uri="{FF2B5EF4-FFF2-40B4-BE49-F238E27FC236}">
                <a16:creationId xmlns:a16="http://schemas.microsoft.com/office/drawing/2014/main" id="{833D415C-27C4-6D02-8EF5-47F0FB8C0039}"/>
              </a:ext>
            </a:extLst>
          </p:cNvPr>
          <p:cNvSpPr/>
          <p:nvPr/>
        </p:nvSpPr>
        <p:spPr>
          <a:xfrm>
            <a:off x="5565482" y="3292808"/>
            <a:ext cx="1777041" cy="528290"/>
          </a:xfrm>
          <a:prstGeom prst="flowChartPredefined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>
                <a:solidFill>
                  <a:schemeClr val="bg1"/>
                </a:solidFill>
              </a:rPr>
              <a:t>Sad : 49%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Happy: 39 %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Not Sure: 16%</a:t>
            </a:r>
          </a:p>
        </p:txBody>
      </p:sp>
      <p:sp>
        <p:nvSpPr>
          <p:cNvPr id="85" name="Predefined Process 84">
            <a:extLst>
              <a:ext uri="{FF2B5EF4-FFF2-40B4-BE49-F238E27FC236}">
                <a16:creationId xmlns:a16="http://schemas.microsoft.com/office/drawing/2014/main" id="{9DCEB593-D390-0834-628F-9653C84E2596}"/>
              </a:ext>
            </a:extLst>
          </p:cNvPr>
          <p:cNvSpPr/>
          <p:nvPr/>
        </p:nvSpPr>
        <p:spPr>
          <a:xfrm>
            <a:off x="5564043" y="3906697"/>
            <a:ext cx="1777041" cy="528290"/>
          </a:xfrm>
          <a:prstGeom prst="flowChartPredefined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>
                <a:solidFill>
                  <a:schemeClr val="bg1"/>
                </a:solidFill>
              </a:rPr>
              <a:t>Sad : 46%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Happy: 36 %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Not Sure: 13%</a:t>
            </a:r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348FBB8C-6FFB-1861-04BD-EF0FBA30B87B}"/>
              </a:ext>
            </a:extLst>
          </p:cNvPr>
          <p:cNvCxnSpPr>
            <a:cxnSpLocks/>
            <a:stCxn id="55" idx="6"/>
            <a:endCxn id="80" idx="1"/>
          </p:cNvCxnSpPr>
          <p:nvPr/>
        </p:nvCxnSpPr>
        <p:spPr>
          <a:xfrm flipV="1">
            <a:off x="5507983" y="1769449"/>
            <a:ext cx="56061" cy="1191563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AC344623-7AE9-512C-FFB4-D4A0AABCB9D0}"/>
              </a:ext>
            </a:extLst>
          </p:cNvPr>
          <p:cNvCxnSpPr>
            <a:endCxn id="81" idx="1"/>
          </p:cNvCxnSpPr>
          <p:nvPr/>
        </p:nvCxnSpPr>
        <p:spPr>
          <a:xfrm rot="5400000" flipH="1" flipV="1">
            <a:off x="5166411" y="2682706"/>
            <a:ext cx="723380" cy="74761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E12A1C58-413E-39D6-34EE-1090A8241409}"/>
              </a:ext>
            </a:extLst>
          </p:cNvPr>
          <p:cNvCxnSpPr>
            <a:cxnSpLocks/>
            <a:stCxn id="55" idx="6"/>
            <a:endCxn id="82" idx="1"/>
          </p:cNvCxnSpPr>
          <p:nvPr/>
        </p:nvCxnSpPr>
        <p:spPr>
          <a:xfrm>
            <a:off x="5507983" y="2961012"/>
            <a:ext cx="57499" cy="794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E85AB0EA-8260-BB07-906B-DE420FD73DAD}"/>
              </a:ext>
            </a:extLst>
          </p:cNvPr>
          <p:cNvCxnSpPr>
            <a:cxnSpLocks/>
            <a:stCxn id="55" idx="6"/>
            <a:endCxn id="83" idx="1"/>
          </p:cNvCxnSpPr>
          <p:nvPr/>
        </p:nvCxnSpPr>
        <p:spPr>
          <a:xfrm>
            <a:off x="5507983" y="2961012"/>
            <a:ext cx="57499" cy="595941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5D7A43C-2E6B-4A99-12BA-411651276FDA}"/>
              </a:ext>
            </a:extLst>
          </p:cNvPr>
          <p:cNvCxnSpPr>
            <a:cxnSpLocks/>
            <a:stCxn id="55" idx="6"/>
            <a:endCxn id="85" idx="1"/>
          </p:cNvCxnSpPr>
          <p:nvPr/>
        </p:nvCxnSpPr>
        <p:spPr>
          <a:xfrm>
            <a:off x="5507983" y="2961012"/>
            <a:ext cx="56060" cy="120983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A graph showing the growth of the company's sales&#10;&#10;Description automatically generated with medium confidence">
            <a:extLst>
              <a:ext uri="{FF2B5EF4-FFF2-40B4-BE49-F238E27FC236}">
                <a16:creationId xmlns:a16="http://schemas.microsoft.com/office/drawing/2014/main" id="{58C71599-870A-9C4C-B088-365076770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39000"/>
                    </a14:imgEffect>
                    <a14:imgEffect>
                      <a14:brightnessContrast bright="12000" contras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0304" y="2555376"/>
            <a:ext cx="1640565" cy="80644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88D03C9-81A9-C8E2-F263-6EDEC39C9686}"/>
              </a:ext>
            </a:extLst>
          </p:cNvPr>
          <p:cNvCxnSpPr>
            <a:stCxn id="80" idx="3"/>
            <a:endCxn id="103" idx="1"/>
          </p:cNvCxnSpPr>
          <p:nvPr/>
        </p:nvCxnSpPr>
        <p:spPr>
          <a:xfrm>
            <a:off x="7341085" y="1769449"/>
            <a:ext cx="119219" cy="1189147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B620134-3720-FCCA-522D-19C3341BA4A3}"/>
              </a:ext>
            </a:extLst>
          </p:cNvPr>
          <p:cNvCxnSpPr>
            <a:stCxn id="81" idx="3"/>
            <a:endCxn id="103" idx="1"/>
          </p:cNvCxnSpPr>
          <p:nvPr/>
        </p:nvCxnSpPr>
        <p:spPr>
          <a:xfrm>
            <a:off x="7342523" y="2358396"/>
            <a:ext cx="117781" cy="600200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BA484E6-B634-3A0F-F4DB-D00C20978746}"/>
              </a:ext>
            </a:extLst>
          </p:cNvPr>
          <p:cNvCxnSpPr>
            <a:stCxn id="82" idx="3"/>
            <a:endCxn id="103" idx="1"/>
          </p:cNvCxnSpPr>
          <p:nvPr/>
        </p:nvCxnSpPr>
        <p:spPr>
          <a:xfrm flipV="1">
            <a:off x="7342523" y="2958596"/>
            <a:ext cx="117781" cy="10359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0E263F5F-076F-0648-0A90-12266F4F8E3B}"/>
              </a:ext>
            </a:extLst>
          </p:cNvPr>
          <p:cNvCxnSpPr>
            <a:stCxn id="83" idx="3"/>
            <a:endCxn id="103" idx="1"/>
          </p:cNvCxnSpPr>
          <p:nvPr/>
        </p:nvCxnSpPr>
        <p:spPr>
          <a:xfrm flipV="1">
            <a:off x="7342523" y="2958596"/>
            <a:ext cx="117781" cy="598357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85A87316-43CE-92FB-673D-E0F3906F45F6}"/>
              </a:ext>
            </a:extLst>
          </p:cNvPr>
          <p:cNvCxnSpPr>
            <a:stCxn id="85" idx="3"/>
            <a:endCxn id="103" idx="1"/>
          </p:cNvCxnSpPr>
          <p:nvPr/>
        </p:nvCxnSpPr>
        <p:spPr>
          <a:xfrm flipV="1">
            <a:off x="7341084" y="2958596"/>
            <a:ext cx="119220" cy="1212246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F5E7821-5164-9CF5-19C2-A86711669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660871"/>
              </p:ext>
            </p:extLst>
          </p:nvPr>
        </p:nvGraphicFramePr>
        <p:xfrm>
          <a:off x="344384" y="5497773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FCB1735-C7D4-5063-B175-740A07BBF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877472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494490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3E16-A054-814B-2924-8E4518A8E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04800"/>
            <a:ext cx="7886700" cy="1104900"/>
          </a:xfrm>
        </p:spPr>
        <p:txBody>
          <a:bodyPr anchor="ctr">
            <a:normAutofit/>
          </a:bodyPr>
          <a:lstStyle/>
          <a:p>
            <a:r>
              <a:rPr lang="en-DE"/>
              <a:t>Agenda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EFAAE5A-F3C0-141D-3886-AD8A79040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630420"/>
              </p:ext>
            </p:extLst>
          </p:nvPr>
        </p:nvGraphicFramePr>
        <p:xfrm>
          <a:off x="630936" y="1033151"/>
          <a:ext cx="7886700" cy="3788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3BD6838-2577-99A3-B055-00262774E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4323837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32109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526729-2EB6-C0E0-9179-981E07D2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Cumulative fine Tuning </a:t>
            </a:r>
          </a:p>
        </p:txBody>
      </p:sp>
      <p:sp>
        <p:nvSpPr>
          <p:cNvPr id="7" name="Multi-document 6">
            <a:extLst>
              <a:ext uri="{FF2B5EF4-FFF2-40B4-BE49-F238E27FC236}">
                <a16:creationId xmlns:a16="http://schemas.microsoft.com/office/drawing/2014/main" id="{86ABD2E9-9992-43CA-8B87-967EDC8A97BE}"/>
              </a:ext>
            </a:extLst>
          </p:cNvPr>
          <p:cNvSpPr/>
          <p:nvPr/>
        </p:nvSpPr>
        <p:spPr>
          <a:xfrm>
            <a:off x="1449240" y="935920"/>
            <a:ext cx="1095554" cy="350096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Week 1</a:t>
            </a:r>
          </a:p>
        </p:txBody>
      </p:sp>
      <p:sp>
        <p:nvSpPr>
          <p:cNvPr id="8" name="Multi-document 7">
            <a:extLst>
              <a:ext uri="{FF2B5EF4-FFF2-40B4-BE49-F238E27FC236}">
                <a16:creationId xmlns:a16="http://schemas.microsoft.com/office/drawing/2014/main" id="{02174270-1991-5ADE-323C-0BC3D55F9C17}"/>
              </a:ext>
            </a:extLst>
          </p:cNvPr>
          <p:cNvSpPr/>
          <p:nvPr/>
        </p:nvSpPr>
        <p:spPr>
          <a:xfrm>
            <a:off x="1450676" y="1559151"/>
            <a:ext cx="1095554" cy="350096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W</a:t>
            </a:r>
            <a:r>
              <a:rPr lang="en-DE" sz="1200"/>
              <a:t>eek 2</a:t>
            </a:r>
          </a:p>
        </p:txBody>
      </p:sp>
      <p:sp>
        <p:nvSpPr>
          <p:cNvPr id="9" name="Multi-document 8">
            <a:extLst>
              <a:ext uri="{FF2B5EF4-FFF2-40B4-BE49-F238E27FC236}">
                <a16:creationId xmlns:a16="http://schemas.microsoft.com/office/drawing/2014/main" id="{DD941F98-507D-0670-CF27-4832ADD6EA37}"/>
              </a:ext>
            </a:extLst>
          </p:cNvPr>
          <p:cNvSpPr/>
          <p:nvPr/>
        </p:nvSpPr>
        <p:spPr>
          <a:xfrm>
            <a:off x="1450676" y="2182382"/>
            <a:ext cx="1095554" cy="350096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Week 3</a:t>
            </a:r>
          </a:p>
        </p:txBody>
      </p:sp>
      <p:sp>
        <p:nvSpPr>
          <p:cNvPr id="10" name="Multi-document 9">
            <a:extLst>
              <a:ext uri="{FF2B5EF4-FFF2-40B4-BE49-F238E27FC236}">
                <a16:creationId xmlns:a16="http://schemas.microsoft.com/office/drawing/2014/main" id="{16447DC6-F34D-BAA0-E731-230268FE70DC}"/>
              </a:ext>
            </a:extLst>
          </p:cNvPr>
          <p:cNvSpPr/>
          <p:nvPr/>
        </p:nvSpPr>
        <p:spPr>
          <a:xfrm>
            <a:off x="1450676" y="2792673"/>
            <a:ext cx="1095554" cy="350096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/>
              <a:t>Week 4</a:t>
            </a:r>
          </a:p>
        </p:txBody>
      </p:sp>
      <p:sp>
        <p:nvSpPr>
          <p:cNvPr id="13" name="Multi-document 12">
            <a:extLst>
              <a:ext uri="{FF2B5EF4-FFF2-40B4-BE49-F238E27FC236}">
                <a16:creationId xmlns:a16="http://schemas.microsoft.com/office/drawing/2014/main" id="{CD3C8B28-4413-653F-3699-02EBD71DFD23}"/>
              </a:ext>
            </a:extLst>
          </p:cNvPr>
          <p:cNvSpPr/>
          <p:nvPr/>
        </p:nvSpPr>
        <p:spPr>
          <a:xfrm>
            <a:off x="1447801" y="3949459"/>
            <a:ext cx="1095554" cy="350096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……</a:t>
            </a:r>
          </a:p>
        </p:txBody>
      </p:sp>
      <p:sp>
        <p:nvSpPr>
          <p:cNvPr id="14" name="Multi-document 13">
            <a:extLst>
              <a:ext uri="{FF2B5EF4-FFF2-40B4-BE49-F238E27FC236}">
                <a16:creationId xmlns:a16="http://schemas.microsoft.com/office/drawing/2014/main" id="{02B906A3-79E7-70D2-3C93-A978626E7C88}"/>
              </a:ext>
            </a:extLst>
          </p:cNvPr>
          <p:cNvSpPr/>
          <p:nvPr/>
        </p:nvSpPr>
        <p:spPr>
          <a:xfrm>
            <a:off x="1450676" y="3371066"/>
            <a:ext cx="1095554" cy="350096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/>
              <a:t>Week 5</a:t>
            </a:r>
          </a:p>
        </p:txBody>
      </p:sp>
      <p:sp>
        <p:nvSpPr>
          <p:cNvPr id="15" name="Multi-document 14">
            <a:extLst>
              <a:ext uri="{FF2B5EF4-FFF2-40B4-BE49-F238E27FC236}">
                <a16:creationId xmlns:a16="http://schemas.microsoft.com/office/drawing/2014/main" id="{612777B3-EDA6-B751-5313-44815EA277EE}"/>
              </a:ext>
            </a:extLst>
          </p:cNvPr>
          <p:cNvSpPr/>
          <p:nvPr/>
        </p:nvSpPr>
        <p:spPr>
          <a:xfrm>
            <a:off x="1447801" y="4527848"/>
            <a:ext cx="1095554" cy="353683"/>
          </a:xfrm>
          <a:prstGeom prst="flowChartMultidocumen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/>
              <a:t>Week 200</a:t>
            </a:r>
          </a:p>
        </p:txBody>
      </p:sp>
      <p:sp>
        <p:nvSpPr>
          <p:cNvPr id="16" name="Round Diagonal Corner of Rectangle 15">
            <a:extLst>
              <a:ext uri="{FF2B5EF4-FFF2-40B4-BE49-F238E27FC236}">
                <a16:creationId xmlns:a16="http://schemas.microsoft.com/office/drawing/2014/main" id="{42FD041E-8334-22E1-1743-31443AAE9FCE}"/>
              </a:ext>
            </a:extLst>
          </p:cNvPr>
          <p:cNvSpPr/>
          <p:nvPr/>
        </p:nvSpPr>
        <p:spPr>
          <a:xfrm>
            <a:off x="106845" y="880977"/>
            <a:ext cx="1005962" cy="822157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Pretrain Model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CA4EFCF-CB76-BB41-A4DD-8C79477D3D70}"/>
              </a:ext>
            </a:extLst>
          </p:cNvPr>
          <p:cNvCxnSpPr>
            <a:stCxn id="16" idx="0"/>
            <a:endCxn id="7" idx="1"/>
          </p:cNvCxnSpPr>
          <p:nvPr/>
        </p:nvCxnSpPr>
        <p:spPr>
          <a:xfrm flipV="1">
            <a:off x="1112807" y="1110968"/>
            <a:ext cx="336433" cy="1810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 Diagonal Corner of Rectangle 30">
            <a:extLst>
              <a:ext uri="{FF2B5EF4-FFF2-40B4-BE49-F238E27FC236}">
                <a16:creationId xmlns:a16="http://schemas.microsoft.com/office/drawing/2014/main" id="{8632B779-41B3-9126-0D96-9BE1183F52B5}"/>
              </a:ext>
            </a:extLst>
          </p:cNvPr>
          <p:cNvSpPr/>
          <p:nvPr/>
        </p:nvSpPr>
        <p:spPr>
          <a:xfrm>
            <a:off x="2700076" y="2184942"/>
            <a:ext cx="1207698" cy="350096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Model week 3</a:t>
            </a:r>
          </a:p>
        </p:txBody>
      </p:sp>
      <p:sp>
        <p:nvSpPr>
          <p:cNvPr id="32" name="Round Diagonal Corner of Rectangle 31">
            <a:extLst>
              <a:ext uri="{FF2B5EF4-FFF2-40B4-BE49-F238E27FC236}">
                <a16:creationId xmlns:a16="http://schemas.microsoft.com/office/drawing/2014/main" id="{FF97AE00-8923-5095-6D40-F0D29553D46C}"/>
              </a:ext>
            </a:extLst>
          </p:cNvPr>
          <p:cNvSpPr/>
          <p:nvPr/>
        </p:nvSpPr>
        <p:spPr>
          <a:xfrm>
            <a:off x="2702954" y="2788310"/>
            <a:ext cx="1207698" cy="350096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Model week 4</a:t>
            </a:r>
          </a:p>
        </p:txBody>
      </p:sp>
      <p:sp>
        <p:nvSpPr>
          <p:cNvPr id="33" name="Round Diagonal Corner of Rectangle 32">
            <a:extLst>
              <a:ext uri="{FF2B5EF4-FFF2-40B4-BE49-F238E27FC236}">
                <a16:creationId xmlns:a16="http://schemas.microsoft.com/office/drawing/2014/main" id="{89507EF9-B319-E0BC-6D45-BCC2C59C3F08}"/>
              </a:ext>
            </a:extLst>
          </p:cNvPr>
          <p:cNvSpPr/>
          <p:nvPr/>
        </p:nvSpPr>
        <p:spPr>
          <a:xfrm>
            <a:off x="2700076" y="3371385"/>
            <a:ext cx="1207698" cy="350096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Model week 5</a:t>
            </a:r>
          </a:p>
        </p:txBody>
      </p:sp>
      <p:sp>
        <p:nvSpPr>
          <p:cNvPr id="34" name="Round Diagonal Corner of Rectangle 33">
            <a:extLst>
              <a:ext uri="{FF2B5EF4-FFF2-40B4-BE49-F238E27FC236}">
                <a16:creationId xmlns:a16="http://schemas.microsoft.com/office/drawing/2014/main" id="{7CEDF250-D0F9-3B62-2A19-D7FCA6E5D2B0}"/>
              </a:ext>
            </a:extLst>
          </p:cNvPr>
          <p:cNvSpPr/>
          <p:nvPr/>
        </p:nvSpPr>
        <p:spPr>
          <a:xfrm>
            <a:off x="2702954" y="3949459"/>
            <a:ext cx="1207698" cy="350096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…….</a:t>
            </a:r>
          </a:p>
        </p:txBody>
      </p:sp>
      <p:sp>
        <p:nvSpPr>
          <p:cNvPr id="35" name="Round Diagonal Corner of Rectangle 34">
            <a:extLst>
              <a:ext uri="{FF2B5EF4-FFF2-40B4-BE49-F238E27FC236}">
                <a16:creationId xmlns:a16="http://schemas.microsoft.com/office/drawing/2014/main" id="{30905ACA-C0FF-907A-55DD-248EA3CD08C0}"/>
              </a:ext>
            </a:extLst>
          </p:cNvPr>
          <p:cNvSpPr/>
          <p:nvPr/>
        </p:nvSpPr>
        <p:spPr>
          <a:xfrm>
            <a:off x="2700076" y="4517734"/>
            <a:ext cx="1207698" cy="353683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/>
              <a:t>Model week 200</a:t>
            </a:r>
          </a:p>
        </p:txBody>
      </p:sp>
      <p:sp>
        <p:nvSpPr>
          <p:cNvPr id="36" name="Round Diagonal Corner of Rectangle 35">
            <a:extLst>
              <a:ext uri="{FF2B5EF4-FFF2-40B4-BE49-F238E27FC236}">
                <a16:creationId xmlns:a16="http://schemas.microsoft.com/office/drawing/2014/main" id="{31C4595C-9FEF-B8B2-A56C-64E8DACDB1CC}"/>
              </a:ext>
            </a:extLst>
          </p:cNvPr>
          <p:cNvSpPr/>
          <p:nvPr/>
        </p:nvSpPr>
        <p:spPr>
          <a:xfrm>
            <a:off x="2700080" y="942587"/>
            <a:ext cx="1207698" cy="350096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Model week 1</a:t>
            </a:r>
          </a:p>
        </p:txBody>
      </p:sp>
      <p:sp>
        <p:nvSpPr>
          <p:cNvPr id="37" name="Round Diagonal Corner of Rectangle 36">
            <a:extLst>
              <a:ext uri="{FF2B5EF4-FFF2-40B4-BE49-F238E27FC236}">
                <a16:creationId xmlns:a16="http://schemas.microsoft.com/office/drawing/2014/main" id="{26752BEC-44FC-6D3B-956E-84EA292CA283}"/>
              </a:ext>
            </a:extLst>
          </p:cNvPr>
          <p:cNvSpPr/>
          <p:nvPr/>
        </p:nvSpPr>
        <p:spPr>
          <a:xfrm>
            <a:off x="2700076" y="1561979"/>
            <a:ext cx="1207698" cy="350096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/>
              <a:t>Model week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4A56AD-CE3C-F8AC-4842-73A5CDE26386}"/>
              </a:ext>
            </a:extLst>
          </p:cNvPr>
          <p:cNvCxnSpPr>
            <a:stCxn id="7" idx="3"/>
            <a:endCxn id="36" idx="2"/>
          </p:cNvCxnSpPr>
          <p:nvPr/>
        </p:nvCxnSpPr>
        <p:spPr>
          <a:xfrm>
            <a:off x="2544794" y="1110968"/>
            <a:ext cx="155286" cy="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BC21B5-479E-E09F-B9B0-88F6AE75FF50}"/>
              </a:ext>
            </a:extLst>
          </p:cNvPr>
          <p:cNvCxnSpPr>
            <a:stCxn id="8" idx="3"/>
            <a:endCxn id="37" idx="2"/>
          </p:cNvCxnSpPr>
          <p:nvPr/>
        </p:nvCxnSpPr>
        <p:spPr>
          <a:xfrm>
            <a:off x="2546230" y="1734199"/>
            <a:ext cx="153846" cy="2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7F875A-2D5F-529A-2958-17BC25446F71}"/>
              </a:ext>
            </a:extLst>
          </p:cNvPr>
          <p:cNvCxnSpPr>
            <a:stCxn id="9" idx="3"/>
            <a:endCxn id="31" idx="2"/>
          </p:cNvCxnSpPr>
          <p:nvPr/>
        </p:nvCxnSpPr>
        <p:spPr>
          <a:xfrm>
            <a:off x="2546230" y="2357430"/>
            <a:ext cx="153846" cy="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051116-15C3-D1D9-3EF9-134A4D825456}"/>
              </a:ext>
            </a:extLst>
          </p:cNvPr>
          <p:cNvCxnSpPr>
            <a:stCxn id="10" idx="3"/>
            <a:endCxn id="32" idx="2"/>
          </p:cNvCxnSpPr>
          <p:nvPr/>
        </p:nvCxnSpPr>
        <p:spPr>
          <a:xfrm flipV="1">
            <a:off x="2546230" y="2963358"/>
            <a:ext cx="156724" cy="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BCCB4E-7EC9-5BEB-1F5D-CD47133488CE}"/>
              </a:ext>
            </a:extLst>
          </p:cNvPr>
          <p:cNvCxnSpPr>
            <a:stCxn id="14" idx="3"/>
            <a:endCxn id="33" idx="2"/>
          </p:cNvCxnSpPr>
          <p:nvPr/>
        </p:nvCxnSpPr>
        <p:spPr>
          <a:xfrm>
            <a:off x="2546230" y="3546114"/>
            <a:ext cx="153846" cy="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1570BF-2D14-2F9C-B7E9-1BD4B62F1489}"/>
              </a:ext>
            </a:extLst>
          </p:cNvPr>
          <p:cNvCxnSpPr>
            <a:stCxn id="13" idx="3"/>
            <a:endCxn id="34" idx="2"/>
          </p:cNvCxnSpPr>
          <p:nvPr/>
        </p:nvCxnSpPr>
        <p:spPr>
          <a:xfrm>
            <a:off x="2543355" y="4124507"/>
            <a:ext cx="159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E44AA23-4D4F-DC09-82EE-547F7D61F6B4}"/>
              </a:ext>
            </a:extLst>
          </p:cNvPr>
          <p:cNvCxnSpPr>
            <a:cxnSpLocks/>
            <a:stCxn id="15" idx="3"/>
            <a:endCxn id="35" idx="2"/>
          </p:cNvCxnSpPr>
          <p:nvPr/>
        </p:nvCxnSpPr>
        <p:spPr>
          <a:xfrm flipV="1">
            <a:off x="2543355" y="4694578"/>
            <a:ext cx="156721" cy="1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Callout 54">
            <a:extLst>
              <a:ext uri="{FF2B5EF4-FFF2-40B4-BE49-F238E27FC236}">
                <a16:creationId xmlns:a16="http://schemas.microsoft.com/office/drawing/2014/main" id="{6FECF500-D29F-EF3D-A59A-15B70022BB60}"/>
              </a:ext>
            </a:extLst>
          </p:cNvPr>
          <p:cNvSpPr/>
          <p:nvPr/>
        </p:nvSpPr>
        <p:spPr>
          <a:xfrm>
            <a:off x="4032866" y="2734515"/>
            <a:ext cx="1475117" cy="448405"/>
          </a:xfrm>
          <a:prstGeom prst="wedgeEllipseCallout">
            <a:avLst/>
          </a:prstGeom>
          <a:solidFill>
            <a:schemeClr val="tx2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Query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E5529E45-3883-7BD6-79C7-7CBD3D151763}"/>
              </a:ext>
            </a:extLst>
          </p:cNvPr>
          <p:cNvCxnSpPr>
            <a:stCxn id="36" idx="0"/>
            <a:endCxn id="55" idx="2"/>
          </p:cNvCxnSpPr>
          <p:nvPr/>
        </p:nvCxnSpPr>
        <p:spPr>
          <a:xfrm>
            <a:off x="3907778" y="1117635"/>
            <a:ext cx="125088" cy="18410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2EF6C8C-001C-B5C3-68FD-4F91B1528D17}"/>
              </a:ext>
            </a:extLst>
          </p:cNvPr>
          <p:cNvCxnSpPr>
            <a:stCxn id="37" idx="0"/>
            <a:endCxn id="55" idx="2"/>
          </p:cNvCxnSpPr>
          <p:nvPr/>
        </p:nvCxnSpPr>
        <p:spPr>
          <a:xfrm>
            <a:off x="3907774" y="1737027"/>
            <a:ext cx="125092" cy="12216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2A7BEF12-0B6F-0298-4E3D-511164B559AB}"/>
              </a:ext>
            </a:extLst>
          </p:cNvPr>
          <p:cNvCxnSpPr>
            <a:stCxn id="31" idx="0"/>
            <a:endCxn id="55" idx="2"/>
          </p:cNvCxnSpPr>
          <p:nvPr/>
        </p:nvCxnSpPr>
        <p:spPr>
          <a:xfrm>
            <a:off x="3907774" y="2359990"/>
            <a:ext cx="125092" cy="5987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FCE2B7FA-AEB5-5B27-D75D-3F13A31533CF}"/>
              </a:ext>
            </a:extLst>
          </p:cNvPr>
          <p:cNvCxnSpPr>
            <a:stCxn id="32" idx="0"/>
            <a:endCxn id="55" idx="2"/>
          </p:cNvCxnSpPr>
          <p:nvPr/>
        </p:nvCxnSpPr>
        <p:spPr>
          <a:xfrm flipV="1">
            <a:off x="3910652" y="2958718"/>
            <a:ext cx="122214" cy="46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86BA0511-C02D-AF24-D5DC-4F56E1449E3A}"/>
              </a:ext>
            </a:extLst>
          </p:cNvPr>
          <p:cNvCxnSpPr>
            <a:stCxn id="33" idx="0"/>
            <a:endCxn id="55" idx="2"/>
          </p:cNvCxnSpPr>
          <p:nvPr/>
        </p:nvCxnSpPr>
        <p:spPr>
          <a:xfrm flipV="1">
            <a:off x="3907774" y="2958718"/>
            <a:ext cx="125092" cy="5877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87776E5D-EA54-32DA-9455-D9F679C9E860}"/>
              </a:ext>
            </a:extLst>
          </p:cNvPr>
          <p:cNvCxnSpPr>
            <a:stCxn id="34" idx="0"/>
            <a:endCxn id="55" idx="2"/>
          </p:cNvCxnSpPr>
          <p:nvPr/>
        </p:nvCxnSpPr>
        <p:spPr>
          <a:xfrm flipV="1">
            <a:off x="3910652" y="2958718"/>
            <a:ext cx="122214" cy="11657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398E2746-10EB-BA53-E57C-E11D6FE61B6C}"/>
              </a:ext>
            </a:extLst>
          </p:cNvPr>
          <p:cNvCxnSpPr>
            <a:cxnSpLocks/>
            <a:stCxn id="35" idx="0"/>
            <a:endCxn id="55" idx="2"/>
          </p:cNvCxnSpPr>
          <p:nvPr/>
        </p:nvCxnSpPr>
        <p:spPr>
          <a:xfrm flipV="1">
            <a:off x="3907774" y="2958718"/>
            <a:ext cx="125092" cy="1735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Predefined Process 79">
            <a:extLst>
              <a:ext uri="{FF2B5EF4-FFF2-40B4-BE49-F238E27FC236}">
                <a16:creationId xmlns:a16="http://schemas.microsoft.com/office/drawing/2014/main" id="{6D2AD9A0-B2C6-DB52-64D7-65AB3139F538}"/>
              </a:ext>
            </a:extLst>
          </p:cNvPr>
          <p:cNvSpPr/>
          <p:nvPr/>
        </p:nvSpPr>
        <p:spPr>
          <a:xfrm>
            <a:off x="5564044" y="1505308"/>
            <a:ext cx="1777041" cy="522931"/>
          </a:xfrm>
          <a:prstGeom prst="flowChartPredefinedProcess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>
                <a:solidFill>
                  <a:schemeClr val="bg1"/>
                </a:solidFill>
              </a:rPr>
              <a:t>Sad : 50%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Happy: 35 %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Not Sure: 14%</a:t>
            </a:r>
          </a:p>
        </p:txBody>
      </p:sp>
      <p:sp>
        <p:nvSpPr>
          <p:cNvPr id="81" name="Predefined Process 80">
            <a:extLst>
              <a:ext uri="{FF2B5EF4-FFF2-40B4-BE49-F238E27FC236}">
                <a16:creationId xmlns:a16="http://schemas.microsoft.com/office/drawing/2014/main" id="{BC857126-18B6-4943-7CBF-F0D2496FC745}"/>
              </a:ext>
            </a:extLst>
          </p:cNvPr>
          <p:cNvSpPr/>
          <p:nvPr/>
        </p:nvSpPr>
        <p:spPr>
          <a:xfrm>
            <a:off x="5565482" y="2094255"/>
            <a:ext cx="1777041" cy="522931"/>
          </a:xfrm>
          <a:prstGeom prst="flowChartPredefinedProcess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>
                <a:solidFill>
                  <a:schemeClr val="bg1"/>
                </a:solidFill>
              </a:rPr>
              <a:t>Sad : 45%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Happy: 36 %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Not Sure: 17%</a:t>
            </a:r>
          </a:p>
        </p:txBody>
      </p:sp>
      <p:sp>
        <p:nvSpPr>
          <p:cNvPr id="82" name="Predefined Process 81">
            <a:extLst>
              <a:ext uri="{FF2B5EF4-FFF2-40B4-BE49-F238E27FC236}">
                <a16:creationId xmlns:a16="http://schemas.microsoft.com/office/drawing/2014/main" id="{B0F189D1-4A9A-510D-EA5E-099A2ABBE3AD}"/>
              </a:ext>
            </a:extLst>
          </p:cNvPr>
          <p:cNvSpPr/>
          <p:nvPr/>
        </p:nvSpPr>
        <p:spPr>
          <a:xfrm>
            <a:off x="5565482" y="2704814"/>
            <a:ext cx="1777041" cy="522931"/>
          </a:xfrm>
          <a:prstGeom prst="flowChartPredefinedProcess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>
                <a:solidFill>
                  <a:schemeClr val="bg1"/>
                </a:solidFill>
              </a:rPr>
              <a:t>Sad : 48%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Happy: 37 %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Not Sure: 15%</a:t>
            </a:r>
          </a:p>
        </p:txBody>
      </p:sp>
      <p:sp>
        <p:nvSpPr>
          <p:cNvPr id="83" name="Predefined Process 82">
            <a:extLst>
              <a:ext uri="{FF2B5EF4-FFF2-40B4-BE49-F238E27FC236}">
                <a16:creationId xmlns:a16="http://schemas.microsoft.com/office/drawing/2014/main" id="{833D415C-27C4-6D02-8EF5-47F0FB8C0039}"/>
              </a:ext>
            </a:extLst>
          </p:cNvPr>
          <p:cNvSpPr/>
          <p:nvPr/>
        </p:nvSpPr>
        <p:spPr>
          <a:xfrm>
            <a:off x="5565482" y="3292812"/>
            <a:ext cx="1777041" cy="522931"/>
          </a:xfrm>
          <a:prstGeom prst="flowChartPredefinedProcess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>
                <a:solidFill>
                  <a:schemeClr val="bg1"/>
                </a:solidFill>
              </a:rPr>
              <a:t>Sad : 49%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Happy: 39 %</a:t>
            </a:r>
          </a:p>
          <a:p>
            <a:pPr algn="ctr"/>
            <a:r>
              <a:rPr lang="en-DE" sz="1050">
                <a:solidFill>
                  <a:schemeClr val="bg1"/>
                </a:solidFill>
              </a:rPr>
              <a:t>Not Sure: 16%</a:t>
            </a:r>
          </a:p>
        </p:txBody>
      </p:sp>
      <p:sp>
        <p:nvSpPr>
          <p:cNvPr id="85" name="Predefined Process 84">
            <a:extLst>
              <a:ext uri="{FF2B5EF4-FFF2-40B4-BE49-F238E27FC236}">
                <a16:creationId xmlns:a16="http://schemas.microsoft.com/office/drawing/2014/main" id="{9DCEB593-D390-0834-628F-9653C84E2596}"/>
              </a:ext>
            </a:extLst>
          </p:cNvPr>
          <p:cNvSpPr/>
          <p:nvPr/>
        </p:nvSpPr>
        <p:spPr>
          <a:xfrm>
            <a:off x="5564043" y="3906701"/>
            <a:ext cx="1777041" cy="522931"/>
          </a:xfrm>
          <a:prstGeom prst="flowChartPredefinedProcess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bg1"/>
                </a:solidFill>
              </a:rPr>
              <a:t>Sad : 46%</a:t>
            </a:r>
          </a:p>
          <a:p>
            <a:pPr algn="ctr"/>
            <a:r>
              <a:rPr lang="en-DE" sz="1050" dirty="0">
                <a:solidFill>
                  <a:schemeClr val="bg1"/>
                </a:solidFill>
              </a:rPr>
              <a:t>Happy: 36 %</a:t>
            </a:r>
          </a:p>
          <a:p>
            <a:pPr algn="ctr"/>
            <a:r>
              <a:rPr lang="en-DE" sz="1050" dirty="0">
                <a:solidFill>
                  <a:schemeClr val="bg1"/>
                </a:solidFill>
              </a:rPr>
              <a:t>Not Sure: 13%</a:t>
            </a:r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348FBB8C-6FFB-1861-04BD-EF0FBA30B87B}"/>
              </a:ext>
            </a:extLst>
          </p:cNvPr>
          <p:cNvCxnSpPr>
            <a:stCxn id="55" idx="6"/>
            <a:endCxn id="80" idx="1"/>
          </p:cNvCxnSpPr>
          <p:nvPr/>
        </p:nvCxnSpPr>
        <p:spPr>
          <a:xfrm flipV="1">
            <a:off x="5507983" y="1766774"/>
            <a:ext cx="56061" cy="1191944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AC344623-7AE9-512C-FFB4-D4A0AABCB9D0}"/>
              </a:ext>
            </a:extLst>
          </p:cNvPr>
          <p:cNvCxnSpPr>
            <a:endCxn id="81" idx="1"/>
          </p:cNvCxnSpPr>
          <p:nvPr/>
        </p:nvCxnSpPr>
        <p:spPr>
          <a:xfrm rot="5400000" flipH="1" flipV="1">
            <a:off x="5165448" y="2681748"/>
            <a:ext cx="726061" cy="74008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E12A1C58-413E-39D6-34EE-1090A8241409}"/>
              </a:ext>
            </a:extLst>
          </p:cNvPr>
          <p:cNvCxnSpPr>
            <a:stCxn id="55" idx="6"/>
            <a:endCxn id="82" idx="1"/>
          </p:cNvCxnSpPr>
          <p:nvPr/>
        </p:nvCxnSpPr>
        <p:spPr>
          <a:xfrm>
            <a:off x="5507983" y="2958718"/>
            <a:ext cx="57499" cy="7562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E85AB0EA-8260-BB07-906B-DE420FD73DAD}"/>
              </a:ext>
            </a:extLst>
          </p:cNvPr>
          <p:cNvCxnSpPr>
            <a:stCxn id="55" idx="6"/>
            <a:endCxn id="83" idx="1"/>
          </p:cNvCxnSpPr>
          <p:nvPr/>
        </p:nvCxnSpPr>
        <p:spPr>
          <a:xfrm>
            <a:off x="5507983" y="2958718"/>
            <a:ext cx="57499" cy="595560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5D7A43C-2E6B-4A99-12BA-411651276FDA}"/>
              </a:ext>
            </a:extLst>
          </p:cNvPr>
          <p:cNvCxnSpPr>
            <a:stCxn id="55" idx="6"/>
            <a:endCxn id="85" idx="1"/>
          </p:cNvCxnSpPr>
          <p:nvPr/>
        </p:nvCxnSpPr>
        <p:spPr>
          <a:xfrm>
            <a:off x="5507983" y="2958718"/>
            <a:ext cx="56060" cy="120944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A graph showing the growth of the company's sales&#10;&#10;Description automatically generated with medium confidence">
            <a:extLst>
              <a:ext uri="{FF2B5EF4-FFF2-40B4-BE49-F238E27FC236}">
                <a16:creationId xmlns:a16="http://schemas.microsoft.com/office/drawing/2014/main" id="{58C71599-870A-9C4C-B088-365076770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39000"/>
                    </a14:imgEffect>
                    <a14:imgEffect>
                      <a14:brightnessContrast bright="12000" contras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0306" y="2555379"/>
            <a:ext cx="1623925" cy="7982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88D03C9-81A9-C8E2-F263-6EDEC39C9686}"/>
              </a:ext>
            </a:extLst>
          </p:cNvPr>
          <p:cNvCxnSpPr>
            <a:stCxn id="80" idx="3"/>
            <a:endCxn id="103" idx="1"/>
          </p:cNvCxnSpPr>
          <p:nvPr/>
        </p:nvCxnSpPr>
        <p:spPr>
          <a:xfrm>
            <a:off x="7341085" y="1766774"/>
            <a:ext cx="119221" cy="1187735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B620134-3720-FCCA-522D-19C3341BA4A3}"/>
              </a:ext>
            </a:extLst>
          </p:cNvPr>
          <p:cNvCxnSpPr>
            <a:stCxn id="81" idx="3"/>
            <a:endCxn id="103" idx="1"/>
          </p:cNvCxnSpPr>
          <p:nvPr/>
        </p:nvCxnSpPr>
        <p:spPr>
          <a:xfrm>
            <a:off x="7342523" y="2355721"/>
            <a:ext cx="117783" cy="598788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BA484E6-B634-3A0F-F4DB-D00C20978746}"/>
              </a:ext>
            </a:extLst>
          </p:cNvPr>
          <p:cNvCxnSpPr>
            <a:stCxn id="82" idx="3"/>
            <a:endCxn id="103" idx="1"/>
          </p:cNvCxnSpPr>
          <p:nvPr/>
        </p:nvCxnSpPr>
        <p:spPr>
          <a:xfrm flipV="1">
            <a:off x="7342523" y="2954509"/>
            <a:ext cx="117783" cy="11771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0E263F5F-076F-0648-0A90-12266F4F8E3B}"/>
              </a:ext>
            </a:extLst>
          </p:cNvPr>
          <p:cNvCxnSpPr>
            <a:stCxn id="83" idx="3"/>
            <a:endCxn id="103" idx="1"/>
          </p:cNvCxnSpPr>
          <p:nvPr/>
        </p:nvCxnSpPr>
        <p:spPr>
          <a:xfrm flipV="1">
            <a:off x="7342523" y="2954509"/>
            <a:ext cx="117783" cy="599769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85A87316-43CE-92FB-673D-E0F3906F45F6}"/>
              </a:ext>
            </a:extLst>
          </p:cNvPr>
          <p:cNvCxnSpPr>
            <a:stCxn id="85" idx="3"/>
            <a:endCxn id="103" idx="1"/>
          </p:cNvCxnSpPr>
          <p:nvPr/>
        </p:nvCxnSpPr>
        <p:spPr>
          <a:xfrm flipV="1">
            <a:off x="7341084" y="2954509"/>
            <a:ext cx="119222" cy="1213658"/>
          </a:xfrm>
          <a:prstGeom prst="bentConnector3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0B532F0-D56C-F1A1-DFD9-E1396067DCAD}"/>
              </a:ext>
            </a:extLst>
          </p:cNvPr>
          <p:cNvCxnSpPr>
            <a:stCxn id="36" idx="1"/>
            <a:endCxn id="8" idx="0"/>
          </p:cNvCxnSpPr>
          <p:nvPr/>
        </p:nvCxnSpPr>
        <p:spPr>
          <a:xfrm rot="5400000">
            <a:off x="2555642" y="810864"/>
            <a:ext cx="266468" cy="1230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62E679D-4EEC-AE4D-760E-716250E868E2}"/>
              </a:ext>
            </a:extLst>
          </p:cNvPr>
          <p:cNvCxnSpPr>
            <a:stCxn id="37" idx="1"/>
            <a:endCxn id="9" idx="0"/>
          </p:cNvCxnSpPr>
          <p:nvPr/>
        </p:nvCxnSpPr>
        <p:spPr>
          <a:xfrm rot="5400000">
            <a:off x="2553721" y="1432177"/>
            <a:ext cx="270307" cy="1230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2B766DF-EFAD-CD84-AAAF-ED2EAB85E115}"/>
              </a:ext>
            </a:extLst>
          </p:cNvPr>
          <p:cNvCxnSpPr>
            <a:stCxn id="31" idx="1"/>
            <a:endCxn id="10" idx="0"/>
          </p:cNvCxnSpPr>
          <p:nvPr/>
        </p:nvCxnSpPr>
        <p:spPr>
          <a:xfrm rot="5400000">
            <a:off x="2560057" y="2048804"/>
            <a:ext cx="257635" cy="1230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752D5E4-A5C2-6EA8-C0AD-E4B0FDE2D84B}"/>
              </a:ext>
            </a:extLst>
          </p:cNvPr>
          <p:cNvCxnSpPr>
            <a:stCxn id="32" idx="1"/>
            <a:endCxn id="14" idx="0"/>
          </p:cNvCxnSpPr>
          <p:nvPr/>
        </p:nvCxnSpPr>
        <p:spPr>
          <a:xfrm rot="5400000">
            <a:off x="2573983" y="2638246"/>
            <a:ext cx="232660" cy="1232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943DAB4-3095-22DF-1DFA-921712E85007}"/>
              </a:ext>
            </a:extLst>
          </p:cNvPr>
          <p:cNvCxnSpPr>
            <a:stCxn id="33" idx="1"/>
            <a:endCxn id="13" idx="0"/>
          </p:cNvCxnSpPr>
          <p:nvPr/>
        </p:nvCxnSpPr>
        <p:spPr>
          <a:xfrm rot="5400000">
            <a:off x="2573448" y="3218982"/>
            <a:ext cx="227978" cy="12329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8FC9D19-8EE5-70AF-CD2E-ADED24D30EC3}"/>
              </a:ext>
            </a:extLst>
          </p:cNvPr>
          <p:cNvCxnSpPr>
            <a:cxnSpLocks/>
            <a:stCxn id="34" idx="1"/>
            <a:endCxn id="15" idx="0"/>
          </p:cNvCxnSpPr>
          <p:nvPr/>
        </p:nvCxnSpPr>
        <p:spPr>
          <a:xfrm rot="5400000">
            <a:off x="2574730" y="3795774"/>
            <a:ext cx="228293" cy="12358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2B97DA-C50C-B1B4-4BB1-DCCC024D4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299705"/>
              </p:ext>
            </p:extLst>
          </p:nvPr>
        </p:nvGraphicFramePr>
        <p:xfrm>
          <a:off x="288000" y="5474368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CD97D0C-3F64-28F0-C962-EA89AD49E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877472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71652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B506-D131-48E3-9A47-F46752DC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1800" b="1" dirty="0"/>
              <a:t>Query Model: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F28DB-D542-DE39-9E95-55057BA68F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570849"/>
          </a:xfrm>
        </p:spPr>
        <p:txBody>
          <a:bodyPr/>
          <a:lstStyle/>
          <a:p>
            <a:r>
              <a:rPr lang="en-US" sz="1600" dirty="0">
                <a:ea typeface="+mn-lt"/>
                <a:cs typeface="+mn-lt"/>
              </a:rPr>
              <a:t>Broadly speaking, &lt;mask&gt; is the emotion that best describes your mood and/or how you have felt in the past week.</a:t>
            </a:r>
          </a:p>
          <a:p>
            <a:endParaRPr lang="en-DE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14F334-FD55-A120-A28A-441281ACA274}"/>
              </a:ext>
            </a:extLst>
          </p:cNvPr>
          <p:cNvCxnSpPr>
            <a:cxnSpLocks/>
          </p:cNvCxnSpPr>
          <p:nvPr/>
        </p:nvCxnSpPr>
        <p:spPr>
          <a:xfrm>
            <a:off x="1189237" y="4680740"/>
            <a:ext cx="508057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1015CE-2DBD-9CC6-3DBD-E5617D0CAA53}"/>
              </a:ext>
            </a:extLst>
          </p:cNvPr>
          <p:cNvCxnSpPr>
            <a:cxnSpLocks/>
          </p:cNvCxnSpPr>
          <p:nvPr/>
        </p:nvCxnSpPr>
        <p:spPr>
          <a:xfrm flipV="1">
            <a:off x="1189237" y="2137025"/>
            <a:ext cx="0" cy="255912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CC0CFF-59CE-EC63-41C2-C3997358D67F}"/>
              </a:ext>
            </a:extLst>
          </p:cNvPr>
          <p:cNvCxnSpPr>
            <a:cxnSpLocks/>
          </p:cNvCxnSpPr>
          <p:nvPr/>
        </p:nvCxnSpPr>
        <p:spPr>
          <a:xfrm flipV="1">
            <a:off x="1619036" y="2135315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52F334-656B-C7E1-9DAA-FA873E5AE085}"/>
              </a:ext>
            </a:extLst>
          </p:cNvPr>
          <p:cNvCxnSpPr>
            <a:cxnSpLocks/>
          </p:cNvCxnSpPr>
          <p:nvPr/>
        </p:nvCxnSpPr>
        <p:spPr>
          <a:xfrm flipV="1">
            <a:off x="2071102" y="2137025"/>
            <a:ext cx="0" cy="2559122"/>
          </a:xfrm>
          <a:prstGeom prst="line">
            <a:avLst/>
          </a:prstGeom>
          <a:ln w="6350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6F1538-9D30-C1D8-49CA-9C7281817231}"/>
              </a:ext>
            </a:extLst>
          </p:cNvPr>
          <p:cNvCxnSpPr>
            <a:cxnSpLocks/>
          </p:cNvCxnSpPr>
          <p:nvPr/>
        </p:nvCxnSpPr>
        <p:spPr>
          <a:xfrm flipV="1">
            <a:off x="2500901" y="2135315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8268C8-5CBC-5FC3-EDEF-226CD28BEB93}"/>
              </a:ext>
            </a:extLst>
          </p:cNvPr>
          <p:cNvCxnSpPr>
            <a:cxnSpLocks/>
          </p:cNvCxnSpPr>
          <p:nvPr/>
        </p:nvCxnSpPr>
        <p:spPr>
          <a:xfrm flipV="1">
            <a:off x="2932412" y="2133605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03084B-2D2C-AA5F-CB2C-D625E546EEB6}"/>
              </a:ext>
            </a:extLst>
          </p:cNvPr>
          <p:cNvCxnSpPr>
            <a:cxnSpLocks/>
          </p:cNvCxnSpPr>
          <p:nvPr/>
        </p:nvCxnSpPr>
        <p:spPr>
          <a:xfrm flipV="1">
            <a:off x="3384478" y="2135315"/>
            <a:ext cx="0" cy="2559122"/>
          </a:xfrm>
          <a:prstGeom prst="line">
            <a:avLst/>
          </a:prstGeom>
          <a:ln w="6350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68C43D-9626-02B3-2863-00DE8BB3071C}"/>
              </a:ext>
            </a:extLst>
          </p:cNvPr>
          <p:cNvCxnSpPr>
            <a:cxnSpLocks/>
          </p:cNvCxnSpPr>
          <p:nvPr/>
        </p:nvCxnSpPr>
        <p:spPr>
          <a:xfrm flipV="1">
            <a:off x="3814277" y="2133605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EF89A1-1776-7331-AF96-9D89D7C7802E}"/>
              </a:ext>
            </a:extLst>
          </p:cNvPr>
          <p:cNvCxnSpPr>
            <a:cxnSpLocks/>
          </p:cNvCxnSpPr>
          <p:nvPr/>
        </p:nvCxnSpPr>
        <p:spPr>
          <a:xfrm flipV="1">
            <a:off x="4319423" y="2133605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841B1B-4406-BFED-1BDE-5818A8D227F5}"/>
              </a:ext>
            </a:extLst>
          </p:cNvPr>
          <p:cNvCxnSpPr>
            <a:cxnSpLocks/>
          </p:cNvCxnSpPr>
          <p:nvPr/>
        </p:nvCxnSpPr>
        <p:spPr>
          <a:xfrm flipV="1">
            <a:off x="4771489" y="2135315"/>
            <a:ext cx="0" cy="2559122"/>
          </a:xfrm>
          <a:prstGeom prst="line">
            <a:avLst/>
          </a:prstGeom>
          <a:ln w="6350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288B6B-23AC-17C5-3630-7F6FE500C46E}"/>
              </a:ext>
            </a:extLst>
          </p:cNvPr>
          <p:cNvCxnSpPr>
            <a:cxnSpLocks/>
          </p:cNvCxnSpPr>
          <p:nvPr/>
        </p:nvCxnSpPr>
        <p:spPr>
          <a:xfrm flipV="1">
            <a:off x="5201288" y="2133605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E1F3B7-24FD-AD12-FFAC-CE254B7DCCA4}"/>
              </a:ext>
            </a:extLst>
          </p:cNvPr>
          <p:cNvCxnSpPr>
            <a:cxnSpLocks/>
          </p:cNvCxnSpPr>
          <p:nvPr/>
        </p:nvCxnSpPr>
        <p:spPr>
          <a:xfrm flipV="1">
            <a:off x="5632799" y="2131895"/>
            <a:ext cx="0" cy="2559122"/>
          </a:xfrm>
          <a:prstGeom prst="line">
            <a:avLst/>
          </a:prstGeom>
          <a:ln w="3175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CECF18-17F0-0770-5340-7CA5B6B386B2}"/>
              </a:ext>
            </a:extLst>
          </p:cNvPr>
          <p:cNvCxnSpPr>
            <a:cxnSpLocks/>
          </p:cNvCxnSpPr>
          <p:nvPr/>
        </p:nvCxnSpPr>
        <p:spPr>
          <a:xfrm flipV="1">
            <a:off x="6084865" y="2133605"/>
            <a:ext cx="0" cy="2559122"/>
          </a:xfrm>
          <a:prstGeom prst="line">
            <a:avLst/>
          </a:prstGeom>
          <a:ln w="6350">
            <a:solidFill>
              <a:schemeClr val="accent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D91604C-3FC5-7392-1714-798A8D087C59}"/>
              </a:ext>
            </a:extLst>
          </p:cNvPr>
          <p:cNvCxnSpPr>
            <a:cxnSpLocks/>
          </p:cNvCxnSpPr>
          <p:nvPr/>
        </p:nvCxnSpPr>
        <p:spPr>
          <a:xfrm>
            <a:off x="1187527" y="3826273"/>
            <a:ext cx="5080571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642028-4385-1FBE-25D5-B60CF3B85C34}"/>
              </a:ext>
            </a:extLst>
          </p:cNvPr>
          <p:cNvCxnSpPr>
            <a:cxnSpLocks/>
          </p:cNvCxnSpPr>
          <p:nvPr/>
        </p:nvCxnSpPr>
        <p:spPr>
          <a:xfrm>
            <a:off x="1185817" y="2992361"/>
            <a:ext cx="5080571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88F7D6-3ABB-138A-9C08-B1EA5EE060D6}"/>
              </a:ext>
            </a:extLst>
          </p:cNvPr>
          <p:cNvCxnSpPr>
            <a:cxnSpLocks/>
          </p:cNvCxnSpPr>
          <p:nvPr/>
        </p:nvCxnSpPr>
        <p:spPr>
          <a:xfrm>
            <a:off x="1173833" y="2158445"/>
            <a:ext cx="5080571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C8408A-E292-70F1-0F8F-6382DC801577}"/>
              </a:ext>
            </a:extLst>
          </p:cNvPr>
          <p:cNvCxnSpPr>
            <a:cxnSpLocks/>
          </p:cNvCxnSpPr>
          <p:nvPr/>
        </p:nvCxnSpPr>
        <p:spPr>
          <a:xfrm>
            <a:off x="1202578" y="3726350"/>
            <a:ext cx="441257" cy="17294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767AF2-47E1-DF6C-0ED8-CC38D713642E}"/>
              </a:ext>
            </a:extLst>
          </p:cNvPr>
          <p:cNvCxnSpPr>
            <a:cxnSpLocks/>
          </p:cNvCxnSpPr>
          <p:nvPr/>
        </p:nvCxnSpPr>
        <p:spPr>
          <a:xfrm flipV="1">
            <a:off x="1182233" y="3348259"/>
            <a:ext cx="484206" cy="4075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6C520F1-4780-BA48-9750-FAF52EC9A904}"/>
              </a:ext>
            </a:extLst>
          </p:cNvPr>
          <p:cNvSpPr txBox="1"/>
          <p:nvPr/>
        </p:nvSpPr>
        <p:spPr bwMode="auto">
          <a:xfrm>
            <a:off x="61972" y="286648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b="1" dirty="0">
                <a:solidFill>
                  <a:srgbClr val="C00000"/>
                </a:solidFill>
              </a:rPr>
              <a:t>Sad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085436-8DCB-B808-11A1-49ED90E442BC}"/>
              </a:ext>
            </a:extLst>
          </p:cNvPr>
          <p:cNvSpPr txBox="1"/>
          <p:nvPr/>
        </p:nvSpPr>
        <p:spPr bwMode="auto">
          <a:xfrm>
            <a:off x="29440" y="3234642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b="1" dirty="0">
                <a:solidFill>
                  <a:srgbClr val="002060"/>
                </a:solidFill>
              </a:rPr>
              <a:t>Happy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63D59F6-5506-EE6B-CC8A-FD0C9CC6EF31}"/>
              </a:ext>
            </a:extLst>
          </p:cNvPr>
          <p:cNvCxnSpPr>
            <a:cxnSpLocks/>
          </p:cNvCxnSpPr>
          <p:nvPr/>
        </p:nvCxnSpPr>
        <p:spPr>
          <a:xfrm>
            <a:off x="735462" y="3065124"/>
            <a:ext cx="259762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71D6FB-DA59-76A9-A055-7A4082953D1B}"/>
              </a:ext>
            </a:extLst>
          </p:cNvPr>
          <p:cNvCxnSpPr>
            <a:cxnSpLocks/>
          </p:cNvCxnSpPr>
          <p:nvPr/>
        </p:nvCxnSpPr>
        <p:spPr>
          <a:xfrm>
            <a:off x="733752" y="3423005"/>
            <a:ext cx="259762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8CC161F-D3DB-56D2-FCE1-631C36ED8EB6}"/>
              </a:ext>
            </a:extLst>
          </p:cNvPr>
          <p:cNvCxnSpPr>
            <a:cxnSpLocks/>
          </p:cNvCxnSpPr>
          <p:nvPr/>
        </p:nvCxnSpPr>
        <p:spPr>
          <a:xfrm flipV="1">
            <a:off x="1622103" y="3844256"/>
            <a:ext cx="435317" cy="550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00759DF-0D1E-7E35-9A4C-B86D91FF44A8}"/>
              </a:ext>
            </a:extLst>
          </p:cNvPr>
          <p:cNvCxnSpPr>
            <a:cxnSpLocks/>
          </p:cNvCxnSpPr>
          <p:nvPr/>
        </p:nvCxnSpPr>
        <p:spPr>
          <a:xfrm flipV="1">
            <a:off x="1637512" y="3162742"/>
            <a:ext cx="434204" cy="186374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1EB50-E280-14C5-5D50-9C9A4802BE28}"/>
              </a:ext>
            </a:extLst>
          </p:cNvPr>
          <p:cNvCxnSpPr>
            <a:cxnSpLocks/>
          </p:cNvCxnSpPr>
          <p:nvPr/>
        </p:nvCxnSpPr>
        <p:spPr>
          <a:xfrm>
            <a:off x="2071716" y="3173016"/>
            <a:ext cx="457353" cy="460443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C0D40C1-4D4B-F531-FBE7-17F14AFC39B5}"/>
              </a:ext>
            </a:extLst>
          </p:cNvPr>
          <p:cNvCxnSpPr>
            <a:cxnSpLocks/>
          </p:cNvCxnSpPr>
          <p:nvPr/>
        </p:nvCxnSpPr>
        <p:spPr>
          <a:xfrm flipV="1">
            <a:off x="2054298" y="3670026"/>
            <a:ext cx="486612" cy="16890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50AB6E-F6F6-52BA-F910-EDC3A09E8734}"/>
              </a:ext>
            </a:extLst>
          </p:cNvPr>
          <p:cNvCxnSpPr>
            <a:cxnSpLocks/>
          </p:cNvCxnSpPr>
          <p:nvPr/>
        </p:nvCxnSpPr>
        <p:spPr>
          <a:xfrm flipV="1">
            <a:off x="2522797" y="3378485"/>
            <a:ext cx="453605" cy="30163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79FBC77-F2E1-2D2B-ECB2-286D57653932}"/>
              </a:ext>
            </a:extLst>
          </p:cNvPr>
          <p:cNvCxnSpPr>
            <a:cxnSpLocks/>
          </p:cNvCxnSpPr>
          <p:nvPr/>
        </p:nvCxnSpPr>
        <p:spPr>
          <a:xfrm>
            <a:off x="2510831" y="3626526"/>
            <a:ext cx="443499" cy="207192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6A8A7D-ED3E-B00C-63A8-0C0109F759B5}"/>
              </a:ext>
            </a:extLst>
          </p:cNvPr>
          <p:cNvCxnSpPr>
            <a:cxnSpLocks/>
          </p:cNvCxnSpPr>
          <p:nvPr/>
        </p:nvCxnSpPr>
        <p:spPr>
          <a:xfrm flipV="1">
            <a:off x="2940158" y="3699606"/>
            <a:ext cx="474200" cy="14295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23267D-57F5-FDD7-5728-4FFA15757821}"/>
              </a:ext>
            </a:extLst>
          </p:cNvPr>
          <p:cNvCxnSpPr>
            <a:cxnSpLocks/>
          </p:cNvCxnSpPr>
          <p:nvPr/>
        </p:nvCxnSpPr>
        <p:spPr>
          <a:xfrm>
            <a:off x="2940636" y="3389923"/>
            <a:ext cx="440429" cy="5193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276D0A5-DFF4-9E3E-B879-9FBB163E306E}"/>
              </a:ext>
            </a:extLst>
          </p:cNvPr>
          <p:cNvCxnSpPr>
            <a:cxnSpLocks/>
          </p:cNvCxnSpPr>
          <p:nvPr/>
        </p:nvCxnSpPr>
        <p:spPr>
          <a:xfrm flipV="1">
            <a:off x="3394254" y="3695277"/>
            <a:ext cx="429794" cy="5689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82B7515-85CF-3350-4D56-6F73FBF9F3CF}"/>
              </a:ext>
            </a:extLst>
          </p:cNvPr>
          <p:cNvCxnSpPr>
            <a:cxnSpLocks/>
          </p:cNvCxnSpPr>
          <p:nvPr/>
        </p:nvCxnSpPr>
        <p:spPr>
          <a:xfrm flipV="1">
            <a:off x="3378842" y="3008641"/>
            <a:ext cx="485918" cy="43663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0D0E184-07EC-2B75-3A03-5E62543253FC}"/>
              </a:ext>
            </a:extLst>
          </p:cNvPr>
          <p:cNvCxnSpPr>
            <a:cxnSpLocks/>
          </p:cNvCxnSpPr>
          <p:nvPr/>
        </p:nvCxnSpPr>
        <p:spPr>
          <a:xfrm>
            <a:off x="3818313" y="3695271"/>
            <a:ext cx="512583" cy="271539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7C3D931-3652-4BCD-14C3-95D82B8B5CCA}"/>
              </a:ext>
            </a:extLst>
          </p:cNvPr>
          <p:cNvCxnSpPr>
            <a:cxnSpLocks/>
          </p:cNvCxnSpPr>
          <p:nvPr/>
        </p:nvCxnSpPr>
        <p:spPr>
          <a:xfrm flipV="1">
            <a:off x="3860012" y="2748088"/>
            <a:ext cx="462694" cy="2639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B3F8AC2-1FD6-DF32-36C5-2096844C78EE}"/>
              </a:ext>
            </a:extLst>
          </p:cNvPr>
          <p:cNvCxnSpPr>
            <a:cxnSpLocks/>
          </p:cNvCxnSpPr>
          <p:nvPr/>
        </p:nvCxnSpPr>
        <p:spPr>
          <a:xfrm>
            <a:off x="4316141" y="2748088"/>
            <a:ext cx="477462" cy="40925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A5974CC-8612-E635-AF66-0689CF607533}"/>
              </a:ext>
            </a:extLst>
          </p:cNvPr>
          <p:cNvCxnSpPr>
            <a:cxnSpLocks/>
          </p:cNvCxnSpPr>
          <p:nvPr/>
        </p:nvCxnSpPr>
        <p:spPr>
          <a:xfrm flipV="1">
            <a:off x="4322499" y="3768648"/>
            <a:ext cx="445416" cy="190583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8BAEEA0-855D-9AB4-58BF-728D6BB9EAD4}"/>
              </a:ext>
            </a:extLst>
          </p:cNvPr>
          <p:cNvCxnSpPr>
            <a:cxnSpLocks/>
          </p:cNvCxnSpPr>
          <p:nvPr/>
        </p:nvCxnSpPr>
        <p:spPr>
          <a:xfrm flipV="1">
            <a:off x="4781256" y="2512291"/>
            <a:ext cx="436805" cy="62989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3A8518C-E0A0-AEE6-481B-6AF4A94144A7}"/>
              </a:ext>
            </a:extLst>
          </p:cNvPr>
          <p:cNvCxnSpPr>
            <a:cxnSpLocks/>
          </p:cNvCxnSpPr>
          <p:nvPr/>
        </p:nvCxnSpPr>
        <p:spPr>
          <a:xfrm>
            <a:off x="4753258" y="3768906"/>
            <a:ext cx="434183" cy="2446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BD3EFF9-B498-7B77-6BEF-D73362A46D1D}"/>
              </a:ext>
            </a:extLst>
          </p:cNvPr>
          <p:cNvCxnSpPr>
            <a:cxnSpLocks/>
          </p:cNvCxnSpPr>
          <p:nvPr/>
        </p:nvCxnSpPr>
        <p:spPr>
          <a:xfrm flipV="1">
            <a:off x="5183057" y="3960945"/>
            <a:ext cx="456243" cy="5282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6CEF4D5-0A04-5E8C-02C2-71B638E2D168}"/>
              </a:ext>
            </a:extLst>
          </p:cNvPr>
          <p:cNvCxnSpPr>
            <a:cxnSpLocks/>
          </p:cNvCxnSpPr>
          <p:nvPr/>
        </p:nvCxnSpPr>
        <p:spPr>
          <a:xfrm>
            <a:off x="5201897" y="2522308"/>
            <a:ext cx="452662" cy="17808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1F65B86-76A3-1358-7DAB-33BA45EB07C1}"/>
              </a:ext>
            </a:extLst>
          </p:cNvPr>
          <p:cNvCxnSpPr>
            <a:cxnSpLocks/>
          </p:cNvCxnSpPr>
          <p:nvPr/>
        </p:nvCxnSpPr>
        <p:spPr>
          <a:xfrm flipV="1">
            <a:off x="5651636" y="2169560"/>
            <a:ext cx="450953" cy="54626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9DA486B-8388-BF2C-2345-5775AD877CCF}"/>
              </a:ext>
            </a:extLst>
          </p:cNvPr>
          <p:cNvCxnSpPr>
            <a:cxnSpLocks/>
          </p:cNvCxnSpPr>
          <p:nvPr/>
        </p:nvCxnSpPr>
        <p:spPr>
          <a:xfrm>
            <a:off x="5620813" y="3951581"/>
            <a:ext cx="489588" cy="665802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773BF823-4349-8820-435F-6BA75C501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6857"/>
              </p:ext>
            </p:extLst>
          </p:nvPr>
        </p:nvGraphicFramePr>
        <p:xfrm>
          <a:off x="6557837" y="1736285"/>
          <a:ext cx="2326744" cy="308795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46862">
                  <a:extLst>
                    <a:ext uri="{9D8B030D-6E8A-4147-A177-3AD203B41FA5}">
                      <a16:colId xmlns:a16="http://schemas.microsoft.com/office/drawing/2014/main" val="2366896679"/>
                    </a:ext>
                  </a:extLst>
                </a:gridCol>
                <a:gridCol w="739941">
                  <a:extLst>
                    <a:ext uri="{9D8B030D-6E8A-4147-A177-3AD203B41FA5}">
                      <a16:colId xmlns:a16="http://schemas.microsoft.com/office/drawing/2014/main" val="291396096"/>
                    </a:ext>
                  </a:extLst>
                </a:gridCol>
                <a:gridCol w="739941">
                  <a:extLst>
                    <a:ext uri="{9D8B030D-6E8A-4147-A177-3AD203B41FA5}">
                      <a16:colId xmlns:a16="http://schemas.microsoft.com/office/drawing/2014/main" val="3340882061"/>
                    </a:ext>
                  </a:extLst>
                </a:gridCol>
              </a:tblGrid>
              <a:tr h="244994">
                <a:tc>
                  <a:txBody>
                    <a:bodyPr/>
                    <a:lstStyle/>
                    <a:p>
                      <a:pPr algn="ctr"/>
                      <a:r>
                        <a:rPr lang="en-DE" sz="1200" dirty="0">
                          <a:solidFill>
                            <a:srgbClr val="C00000"/>
                          </a:solidFill>
                        </a:rPr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>
                          <a:solidFill>
                            <a:srgbClr val="003056"/>
                          </a:solidFill>
                        </a:rPr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dirty="0">
                          <a:solidFill>
                            <a:srgbClr val="003056"/>
                          </a:solidFill>
                        </a:rPr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961786"/>
                  </a:ext>
                </a:extLst>
              </a:tr>
              <a:tr h="283839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1567"/>
                  </a:ext>
                </a:extLst>
              </a:tr>
              <a:tr h="283839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028173"/>
                  </a:ext>
                </a:extLst>
              </a:tr>
              <a:tr h="283839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92896"/>
                  </a:ext>
                </a:extLst>
              </a:tr>
              <a:tr h="283839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25239"/>
                  </a:ext>
                </a:extLst>
              </a:tr>
              <a:tr h="283839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16780"/>
                  </a:ext>
                </a:extLst>
              </a:tr>
              <a:tr h="231384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391406"/>
                  </a:ext>
                </a:extLst>
              </a:tr>
              <a:tr h="283839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13910"/>
                  </a:ext>
                </a:extLst>
              </a:tr>
              <a:tr h="283839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459211"/>
                  </a:ext>
                </a:extLst>
              </a:tr>
              <a:tr h="283839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59909"/>
                  </a:ext>
                </a:extLst>
              </a:tr>
              <a:tr h="283839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773964"/>
                  </a:ext>
                </a:extLst>
              </a:tr>
            </a:tbl>
          </a:graphicData>
        </a:graphic>
      </p:graphicFrame>
      <p:sp>
        <p:nvSpPr>
          <p:cNvPr id="134" name="Chevron 133">
            <a:extLst>
              <a:ext uri="{FF2B5EF4-FFF2-40B4-BE49-F238E27FC236}">
                <a16:creationId xmlns:a16="http://schemas.microsoft.com/office/drawing/2014/main" id="{2971898E-C88A-5609-EF9D-57D9EDEA785D}"/>
              </a:ext>
            </a:extLst>
          </p:cNvPr>
          <p:cNvSpPr/>
          <p:nvPr/>
        </p:nvSpPr>
        <p:spPr>
          <a:xfrm>
            <a:off x="1209268" y="1884463"/>
            <a:ext cx="432204" cy="200339"/>
          </a:xfrm>
          <a:prstGeom prst="chevr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5" name="Chevron 134">
            <a:extLst>
              <a:ext uri="{FF2B5EF4-FFF2-40B4-BE49-F238E27FC236}">
                <a16:creationId xmlns:a16="http://schemas.microsoft.com/office/drawing/2014/main" id="{284C6666-7879-7962-A8EE-708191A87FF6}"/>
              </a:ext>
            </a:extLst>
          </p:cNvPr>
          <p:cNvSpPr/>
          <p:nvPr/>
        </p:nvSpPr>
        <p:spPr>
          <a:xfrm>
            <a:off x="1666468" y="1881706"/>
            <a:ext cx="432204" cy="200339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Chevron 135">
            <a:extLst>
              <a:ext uri="{FF2B5EF4-FFF2-40B4-BE49-F238E27FC236}">
                <a16:creationId xmlns:a16="http://schemas.microsoft.com/office/drawing/2014/main" id="{B5893490-16F1-EC98-FC85-55EB2DEE39B3}"/>
              </a:ext>
            </a:extLst>
          </p:cNvPr>
          <p:cNvSpPr/>
          <p:nvPr/>
        </p:nvSpPr>
        <p:spPr>
          <a:xfrm>
            <a:off x="2089420" y="1881043"/>
            <a:ext cx="432204" cy="200339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7" name="Chevron 136">
            <a:extLst>
              <a:ext uri="{FF2B5EF4-FFF2-40B4-BE49-F238E27FC236}">
                <a16:creationId xmlns:a16="http://schemas.microsoft.com/office/drawing/2014/main" id="{51F954F9-4FA5-D28D-FDCD-2CEEFF7C6584}"/>
              </a:ext>
            </a:extLst>
          </p:cNvPr>
          <p:cNvSpPr/>
          <p:nvPr/>
        </p:nvSpPr>
        <p:spPr>
          <a:xfrm>
            <a:off x="2560317" y="1879327"/>
            <a:ext cx="432204" cy="200339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Chevron 137">
            <a:extLst>
              <a:ext uri="{FF2B5EF4-FFF2-40B4-BE49-F238E27FC236}">
                <a16:creationId xmlns:a16="http://schemas.microsoft.com/office/drawing/2014/main" id="{01BA6928-3E6A-B4D3-8916-921BEB89F765}"/>
              </a:ext>
            </a:extLst>
          </p:cNvPr>
          <p:cNvSpPr/>
          <p:nvPr/>
        </p:nvSpPr>
        <p:spPr>
          <a:xfrm>
            <a:off x="2995253" y="1893027"/>
            <a:ext cx="432204" cy="200339"/>
          </a:xfrm>
          <a:prstGeom prst="chevr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9" name="Chevron 138">
            <a:extLst>
              <a:ext uri="{FF2B5EF4-FFF2-40B4-BE49-F238E27FC236}">
                <a16:creationId xmlns:a16="http://schemas.microsoft.com/office/drawing/2014/main" id="{4E22D9B1-8DF4-0840-F6B8-C57BC9C69CBF}"/>
              </a:ext>
            </a:extLst>
          </p:cNvPr>
          <p:cNvSpPr/>
          <p:nvPr/>
        </p:nvSpPr>
        <p:spPr>
          <a:xfrm>
            <a:off x="3421629" y="1890270"/>
            <a:ext cx="432204" cy="200339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0" name="Chevron 139">
            <a:extLst>
              <a:ext uri="{FF2B5EF4-FFF2-40B4-BE49-F238E27FC236}">
                <a16:creationId xmlns:a16="http://schemas.microsoft.com/office/drawing/2014/main" id="{04E43B1C-FD5F-3A5D-C1C2-6AA3552F19AA}"/>
              </a:ext>
            </a:extLst>
          </p:cNvPr>
          <p:cNvSpPr/>
          <p:nvPr/>
        </p:nvSpPr>
        <p:spPr>
          <a:xfrm>
            <a:off x="3875404" y="1889607"/>
            <a:ext cx="432204" cy="200339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7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41" name="Chevron 140">
            <a:extLst>
              <a:ext uri="{FF2B5EF4-FFF2-40B4-BE49-F238E27FC236}">
                <a16:creationId xmlns:a16="http://schemas.microsoft.com/office/drawing/2014/main" id="{501A7DE5-5401-3109-0D05-DB63876EE20B}"/>
              </a:ext>
            </a:extLst>
          </p:cNvPr>
          <p:cNvSpPr/>
          <p:nvPr/>
        </p:nvSpPr>
        <p:spPr>
          <a:xfrm>
            <a:off x="4336027" y="1877617"/>
            <a:ext cx="432204" cy="200339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8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42" name="Chevron 141">
            <a:extLst>
              <a:ext uri="{FF2B5EF4-FFF2-40B4-BE49-F238E27FC236}">
                <a16:creationId xmlns:a16="http://schemas.microsoft.com/office/drawing/2014/main" id="{F7ECDA40-6C53-C43E-4F54-5CF809B886B9}"/>
              </a:ext>
            </a:extLst>
          </p:cNvPr>
          <p:cNvSpPr/>
          <p:nvPr/>
        </p:nvSpPr>
        <p:spPr>
          <a:xfrm>
            <a:off x="4783556" y="1884462"/>
            <a:ext cx="432204" cy="200339"/>
          </a:xfrm>
          <a:prstGeom prst="chevr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3" name="Chevron 142">
            <a:extLst>
              <a:ext uri="{FF2B5EF4-FFF2-40B4-BE49-F238E27FC236}">
                <a16:creationId xmlns:a16="http://schemas.microsoft.com/office/drawing/2014/main" id="{8F8F05DB-9D0B-FD39-15EA-23406B84BBEF}"/>
              </a:ext>
            </a:extLst>
          </p:cNvPr>
          <p:cNvSpPr/>
          <p:nvPr/>
        </p:nvSpPr>
        <p:spPr>
          <a:xfrm>
            <a:off x="5199054" y="1886637"/>
            <a:ext cx="564745" cy="200339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>
                <a:solidFill>
                  <a:schemeClr val="tx1"/>
                </a:solidFill>
              </a:rPr>
              <a:t>10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1D74FD1-54CC-DB91-E6CF-F9A8C33FE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846506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7AE7AA-0E44-FFCA-02CC-1B3844717653}"/>
              </a:ext>
            </a:extLst>
          </p:cNvPr>
          <p:cNvSpPr txBox="1"/>
          <p:nvPr/>
        </p:nvSpPr>
        <p:spPr bwMode="auto">
          <a:xfrm>
            <a:off x="3093430" y="470865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Time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9906209-279A-93FA-69D4-BAE30E2BE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877472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8855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87A5C7-A6F5-3F52-2F5C-B48CD433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B92E3-E7A1-64A6-7C3D-B338D4735E5D}"/>
              </a:ext>
            </a:extLst>
          </p:cNvPr>
          <p:cNvSpPr txBox="1"/>
          <p:nvPr/>
        </p:nvSpPr>
        <p:spPr bwMode="auto">
          <a:xfrm>
            <a:off x="483714" y="2093886"/>
            <a:ext cx="81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1. Correlation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A5A64-9F6F-6D2F-38F0-9C3AFAB4B33A}"/>
              </a:ext>
            </a:extLst>
          </p:cNvPr>
          <p:cNvSpPr txBox="1"/>
          <p:nvPr/>
        </p:nvSpPr>
        <p:spPr bwMode="auto">
          <a:xfrm>
            <a:off x="698592" y="3335046"/>
            <a:ext cx="772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Purpose: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Measures the strength and direction of a linear relationship between two variables. 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A survey outcome is compared to the </a:t>
            </a:r>
            <a:r>
              <a:rPr lang="en-GB" sz="1800" b="0" i="0" u="none" strike="noStrike" dirty="0">
                <a:effectLst/>
                <a:latin typeface="Arial" panose="020B0604020202020204" pitchFamily="34" charset="0"/>
              </a:rPr>
              <a:t>k</a:t>
            </a:r>
            <a:r>
              <a:rPr lang="en-GB" dirty="0">
                <a:latin typeface="Times New Roman" panose="02020603050405020304" pitchFamily="18" charset="0"/>
              </a:rPr>
              <a:t>-week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ly text window.</a:t>
            </a:r>
            <a:endParaRPr lang="en-DE" dirty="0"/>
          </a:p>
        </p:txBody>
      </p:sp>
      <p:pic>
        <p:nvPicPr>
          <p:cNvPr id="5" name="Picture 4" descr="A black and white math symbol&#10;&#10;Description automatically generated">
            <a:extLst>
              <a:ext uri="{FF2B5EF4-FFF2-40B4-BE49-F238E27FC236}">
                <a16:creationId xmlns:a16="http://schemas.microsoft.com/office/drawing/2014/main" id="{D5B2B360-889E-5991-86AA-6CAD5E72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942" y="1741178"/>
            <a:ext cx="4050890" cy="1074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D7D2D-B98F-BE64-00B5-CDE2AC79B4D8}"/>
              </a:ext>
            </a:extLst>
          </p:cNvPr>
          <p:cNvSpPr txBox="1"/>
          <p:nvPr/>
        </p:nvSpPr>
        <p:spPr bwMode="auto">
          <a:xfrm>
            <a:off x="5919019" y="2063450"/>
            <a:ext cx="8367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Arial" panose="020B0604020202020204" pitchFamily="34" charset="0"/>
              </a:rPr>
              <a:t>y</a:t>
            </a:r>
            <a:r>
              <a:rPr lang="en-GB" sz="900" b="0" i="0" u="none" strike="noStrike" dirty="0" err="1">
                <a:effectLst/>
                <a:latin typeface="Arial" panose="020B0604020202020204" pitchFamily="34" charset="0"/>
              </a:rPr>
              <a:t>t</a:t>
            </a:r>
            <a:r>
              <a:rPr lang="en-GB" sz="1200" b="0" i="0" u="none" strike="noStrike" dirty="0">
                <a:effectLst/>
                <a:latin typeface="Arial" panose="020B0604020202020204" pitchFamily="34" charset="0"/>
              </a:rPr>
              <a:t> =  </a:t>
            </a:r>
            <a:r>
              <a:rPr lang="en-GB" sz="1200" dirty="0">
                <a:latin typeface="Arial" panose="020B0604020202020204" pitchFamily="34" charset="0"/>
              </a:rPr>
              <a:t>Survey </a:t>
            </a:r>
            <a:r>
              <a:rPr lang="en-GB" sz="1200" b="0" i="0" u="none" strike="noStrike" dirty="0">
                <a:effectLst/>
                <a:latin typeface="Times New Roman" panose="02020603050405020304" pitchFamily="18" charset="0"/>
              </a:rPr>
              <a:t>outcomes</a:t>
            </a:r>
          </a:p>
          <a:p>
            <a:r>
              <a:rPr lang="en-GB" sz="1200" b="0" i="0" u="none" strike="noStrike" dirty="0" err="1">
                <a:effectLst/>
                <a:latin typeface="Arial" panose="020B0604020202020204" pitchFamily="34" charset="0"/>
              </a:rPr>
              <a:t>Xj</a:t>
            </a:r>
            <a:r>
              <a:rPr lang="en-GB" sz="1200" b="0" i="0" u="none" strike="noStrike" dirty="0">
                <a:effectLst/>
                <a:latin typeface="Arial" panose="020B0604020202020204" pitchFamily="34" charset="0"/>
              </a:rPr>
              <a:t> = Week</a:t>
            </a:r>
            <a:r>
              <a:rPr lang="en-GB" sz="1200" b="0" i="0" u="none" strike="noStrike" dirty="0">
                <a:effectLst/>
                <a:latin typeface="Times New Roman" panose="02020603050405020304" pitchFamily="18" charset="0"/>
              </a:rPr>
              <a:t>ly predicted ratios</a:t>
            </a:r>
          </a:p>
          <a:p>
            <a:r>
              <a:rPr lang="en-GB" sz="1200" b="0" i="0" u="none" strike="noStrike" dirty="0">
                <a:effectLst/>
                <a:latin typeface="Arial" panose="020B0604020202020204" pitchFamily="34" charset="0"/>
              </a:rPr>
              <a:t>k = </a:t>
            </a:r>
            <a:r>
              <a:rPr lang="en-GB" sz="1200" dirty="0">
                <a:latin typeface="Times New Roman" panose="02020603050405020304" pitchFamily="18" charset="0"/>
              </a:rPr>
              <a:t>A</a:t>
            </a:r>
            <a:r>
              <a:rPr lang="en-GB" sz="1200" b="0" i="0" u="none" strike="noStrike" dirty="0">
                <a:effectLst/>
                <a:latin typeface="Times New Roman" panose="02020603050405020304" pitchFamily="18" charset="0"/>
              </a:rPr>
              <a:t> fixed hyperparameter. </a:t>
            </a:r>
          </a:p>
          <a:p>
            <a:endParaRPr lang="en-DE" sz="12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BF1FADB-CD5E-50CA-AD16-4EEBFEC8FA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877472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0026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B310D-E07E-BD76-6FB0-676574AF9B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824" y="3018344"/>
            <a:ext cx="8569325" cy="213463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Random Re-sampling: The data is </a:t>
            </a:r>
            <a:r>
              <a:rPr lang="en-GB" sz="1600" b="1" dirty="0">
                <a:solidFill>
                  <a:schemeClr val="tx1"/>
                </a:solidFill>
              </a:rPr>
              <a:t>randomly shuffled (permuted)</a:t>
            </a:r>
            <a:r>
              <a:rPr lang="en-GB" sz="1600" dirty="0">
                <a:solidFill>
                  <a:schemeClr val="tx1"/>
                </a:solidFill>
              </a:rPr>
              <a:t> many times to generate new samples. This helps test whether an observed result could be due to chance.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Test Statistic Comparison: The test statistic (e.g., </a:t>
            </a:r>
            <a:r>
              <a:rPr lang="en-GB" sz="1600" b="1" dirty="0">
                <a:solidFill>
                  <a:schemeClr val="tx1"/>
                </a:solidFill>
              </a:rPr>
              <a:t>mean difference</a:t>
            </a:r>
            <a:r>
              <a:rPr lang="en-GB" sz="1600" dirty="0">
                <a:solidFill>
                  <a:schemeClr val="tx1"/>
                </a:solidFill>
              </a:rPr>
              <a:t>) is calculated for each permuted sample and compared with the actual observed statistic. If the observed value is </a:t>
            </a:r>
            <a:r>
              <a:rPr lang="en-GB" sz="1600" b="1" dirty="0">
                <a:solidFill>
                  <a:schemeClr val="tx1"/>
                </a:solidFill>
              </a:rPr>
              <a:t>extreme compared</a:t>
            </a:r>
            <a:r>
              <a:rPr lang="en-GB" sz="1600" dirty="0">
                <a:solidFill>
                  <a:schemeClr val="tx1"/>
                </a:solidFill>
              </a:rPr>
              <a:t> to the permuted values, the result is considered </a:t>
            </a:r>
            <a:r>
              <a:rPr lang="en-GB" sz="1600" b="1" dirty="0">
                <a:solidFill>
                  <a:schemeClr val="tx1"/>
                </a:solidFill>
              </a:rPr>
              <a:t>statistically significant</a:t>
            </a:r>
            <a:r>
              <a:rPr lang="en-GB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chemeClr val="tx1"/>
                </a:solidFill>
              </a:rPr>
              <a:t>Mean difference original set vs. mean difference original set 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8268C4-4B9A-1275-9443-EB88F812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Permuta</a:t>
            </a:r>
            <a:r>
              <a:rPr lang="en-GB" dirty="0" err="1"/>
              <a:t>ti</a:t>
            </a:r>
            <a:r>
              <a:rPr lang="en-DE" dirty="0"/>
              <a:t>on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2E5AF-DC8F-2709-B45F-4DE87887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2" y="790947"/>
            <a:ext cx="4043367" cy="2185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94F8B-3479-FCDB-CDCA-3002245927A5}"/>
                  </a:ext>
                </a:extLst>
              </p:cNvPr>
              <p:cNvSpPr txBox="1"/>
              <p:nvPr/>
            </p:nvSpPr>
            <p:spPr bwMode="auto">
              <a:xfrm>
                <a:off x="256972" y="1264018"/>
                <a:ext cx="452676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H0: </a:t>
                </a:r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μ1​</a:t>
                </a:r>
                <a14:m>
                  <m:oMath xmlns:m="http://schemas.openxmlformats.org/officeDocument/2006/math">
                    <m:r>
                      <a:rPr lang="de-DE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μ2​</a:t>
                </a:r>
                <a:r>
                  <a:rPr lang="de-DE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GB" i="1" dirty="0"/>
                  <a:t>The distributions of survey and prediction are identical.</a:t>
                </a:r>
                <a:endParaRPr lang="en-GB" dirty="0"/>
              </a:p>
              <a:p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H1​ : </a:t>
                </a:r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μ1</a:t>
                </a:r>
                <a:r>
                  <a:rPr lang="de-DE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​</a:t>
                </a:r>
                <a14:m>
                  <m:oMath xmlns:m="http://schemas.openxmlformats.org/officeDocument/2006/math">
                    <m:r>
                      <a:rPr lang="el-GR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de-DE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μ2​</a:t>
                </a:r>
                <a:r>
                  <a:rPr lang="de-DE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GB" i="1" dirty="0"/>
                  <a:t>The distributions of survey and prediction are not identical.</a:t>
                </a:r>
                <a:endParaRPr lang="en-GB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94F8B-3479-FCDB-CDCA-300224592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972" y="1264018"/>
                <a:ext cx="4526764" cy="1754326"/>
              </a:xfrm>
              <a:prstGeom prst="rect">
                <a:avLst/>
              </a:prstGeom>
              <a:blipFill>
                <a:blip r:embed="rId4"/>
                <a:stretch>
                  <a:fillRect l="-1120" t="-1439" r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5BA074A-7A3D-0B87-6F81-21FC0ED72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477421"/>
              </p:ext>
            </p:extLst>
          </p:nvPr>
        </p:nvGraphicFramePr>
        <p:xfrm>
          <a:off x="371872" y="2915580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199EC17-06A8-79B5-4E55-F5184BA84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10530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270722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Training </a:t>
            </a:r>
            <a:r>
              <a:rPr lang="de-DE" dirty="0" err="1"/>
              <a:t>Model's</a:t>
            </a:r>
            <a:endParaRPr lang="de-D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8E894D-83F4-D1B3-EDA6-A405104B6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2774"/>
              </p:ext>
            </p:extLst>
          </p:nvPr>
        </p:nvGraphicFramePr>
        <p:xfrm>
          <a:off x="6068285" y="2507978"/>
          <a:ext cx="2956960" cy="1556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80">
                  <a:extLst>
                    <a:ext uri="{9D8B030D-6E8A-4147-A177-3AD203B41FA5}">
                      <a16:colId xmlns:a16="http://schemas.microsoft.com/office/drawing/2014/main" val="4246857820"/>
                    </a:ext>
                  </a:extLst>
                </a:gridCol>
                <a:gridCol w="1478480">
                  <a:extLst>
                    <a:ext uri="{9D8B030D-6E8A-4147-A177-3AD203B41FA5}">
                      <a16:colId xmlns:a16="http://schemas.microsoft.com/office/drawing/2014/main" val="1651868117"/>
                    </a:ext>
                  </a:extLst>
                </a:gridCol>
              </a:tblGrid>
              <a:tr h="275433"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1" i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05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760785"/>
                  </a:ext>
                </a:extLst>
              </a:tr>
              <a:tr h="226180">
                <a:tc>
                  <a:txBody>
                    <a:bodyPr/>
                    <a:lstStyle/>
                    <a:p>
                      <a:r>
                        <a:rPr lang="de-DE" sz="1050" dirty="0"/>
                        <a:t>Train:   </a:t>
                      </a:r>
                      <a:endParaRPr lang="en-D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50" dirty="0"/>
                        <a:t>80 %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446"/>
                  </a:ext>
                </a:extLst>
              </a:tr>
              <a:tr h="226180">
                <a:tc>
                  <a:txBody>
                    <a:bodyPr/>
                    <a:lstStyle/>
                    <a:p>
                      <a:r>
                        <a:rPr lang="de-DE" sz="1050" dirty="0"/>
                        <a:t>Test: </a:t>
                      </a:r>
                      <a:endParaRPr lang="en-D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50" dirty="0"/>
                        <a:t>20 %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892380"/>
                  </a:ext>
                </a:extLst>
              </a:tr>
              <a:tr h="275433">
                <a:tc>
                  <a:txBody>
                    <a:bodyPr/>
                    <a:lstStyle/>
                    <a:p>
                      <a:r>
                        <a:rPr lang="de-DE" sz="1050" dirty="0" err="1"/>
                        <a:t>Mask</a:t>
                      </a:r>
                      <a:r>
                        <a:rPr lang="de-DE" sz="1050" dirty="0"/>
                        <a:t> </a:t>
                      </a:r>
                      <a:r>
                        <a:rPr lang="de-DE" sz="1050" dirty="0" err="1"/>
                        <a:t>probability</a:t>
                      </a:r>
                      <a:r>
                        <a:rPr lang="de-DE" sz="1050" dirty="0"/>
                        <a:t>: </a:t>
                      </a:r>
                      <a:endParaRPr lang="en-D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50" dirty="0"/>
                        <a:t>15 %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47403"/>
                  </a:ext>
                </a:extLst>
              </a:tr>
              <a:tr h="226180">
                <a:tc>
                  <a:txBody>
                    <a:bodyPr/>
                    <a:lstStyle/>
                    <a:p>
                      <a:r>
                        <a:rPr lang="de-DE" sz="1050" dirty="0" err="1"/>
                        <a:t>Epoch</a:t>
                      </a:r>
                      <a:r>
                        <a:rPr lang="de-DE" sz="1050" dirty="0"/>
                        <a:t>: </a:t>
                      </a:r>
                      <a:endParaRPr lang="en-D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5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200904"/>
                  </a:ext>
                </a:extLst>
              </a:tr>
              <a:tr h="226180">
                <a:tc>
                  <a:txBody>
                    <a:bodyPr/>
                    <a:lstStyle/>
                    <a:p>
                      <a:r>
                        <a:rPr lang="de-DE" sz="1050" dirty="0"/>
                        <a:t>Learning Rate </a:t>
                      </a:r>
                      <a:endParaRPr lang="en-D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50" dirty="0"/>
                        <a:t>5e-5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2793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93354E0-F0D5-53ED-1EE9-98E8E0F954ED}"/>
              </a:ext>
            </a:extLst>
          </p:cNvPr>
          <p:cNvSpPr/>
          <p:nvPr/>
        </p:nvSpPr>
        <p:spPr>
          <a:xfrm>
            <a:off x="427516" y="926275"/>
            <a:ext cx="5177637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Pretrain Language Model: </a:t>
            </a:r>
            <a:r>
              <a:rPr lang="en-GB" i="1" dirty="0" err="1">
                <a:effectLst/>
                <a:latin typeface="Helvetica" pitchFamily="2" charset="0"/>
              </a:rPr>
              <a:t>TwHIN</a:t>
            </a:r>
            <a:r>
              <a:rPr lang="en-GB" i="1" dirty="0">
                <a:effectLst/>
                <a:latin typeface="Helvetica" pitchFamily="2" charset="0"/>
              </a:rPr>
              <a:t>-BERT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04E868A-3E72-764D-49EE-3151498DBA44}"/>
              </a:ext>
            </a:extLst>
          </p:cNvPr>
          <p:cNvSpPr/>
          <p:nvPr/>
        </p:nvSpPr>
        <p:spPr>
          <a:xfrm>
            <a:off x="2909455" y="1486516"/>
            <a:ext cx="498764" cy="223531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33FEF-5AB1-78C3-8B7C-F4657F5E024F}"/>
              </a:ext>
            </a:extLst>
          </p:cNvPr>
          <p:cNvSpPr/>
          <p:nvPr/>
        </p:nvSpPr>
        <p:spPr>
          <a:xfrm>
            <a:off x="6068287" y="716726"/>
            <a:ext cx="2956960" cy="11439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Train by Twitter one billion tweets in 100 languages</a:t>
            </a:r>
          </a:p>
          <a:p>
            <a:endParaRPr lang="en-US" sz="1200" spc="-15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100 billion user-tweet social engagement data covers 1 billion Tweets.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CCB141-81DE-D44A-EE22-78F7ADA7E0B8}"/>
              </a:ext>
            </a:extLst>
          </p:cNvPr>
          <p:cNvSpPr/>
          <p:nvPr/>
        </p:nvSpPr>
        <p:spPr>
          <a:xfrm>
            <a:off x="6068286" y="1907478"/>
            <a:ext cx="2956960" cy="5093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179909">
              <a:spcAft>
                <a:spcPts val="600"/>
              </a:spcAft>
              <a:buClr>
                <a:schemeClr val="tx2"/>
              </a:buClr>
              <a:defRPr/>
            </a:pPr>
            <a:r>
              <a:rPr lang="en-US" sz="1200" dirty="0">
                <a:solidFill>
                  <a:srgbClr val="003056"/>
                </a:solidFill>
                <a:latin typeface="Calibri"/>
                <a:cs typeface="Calibri"/>
              </a:rPr>
              <a:t>Total 70 million tweets, with an average of 350 thousand weekly tweets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12F771B-6EFE-6666-7501-0121FA36206C}"/>
              </a:ext>
            </a:extLst>
          </p:cNvPr>
          <p:cNvSpPr/>
          <p:nvPr/>
        </p:nvSpPr>
        <p:spPr>
          <a:xfrm>
            <a:off x="454254" y="1983180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914BB2-E536-10F6-F7AA-6AFE5F5FCC25}"/>
              </a:ext>
            </a:extLst>
          </p:cNvPr>
          <p:cNvCxnSpPr>
            <a:cxnSpLocks/>
          </p:cNvCxnSpPr>
          <p:nvPr/>
        </p:nvCxnSpPr>
        <p:spPr>
          <a:xfrm>
            <a:off x="427516" y="1801289"/>
            <a:ext cx="5177637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0B9A0-00C4-5068-6E4D-1C77B043F4F2}"/>
              </a:ext>
            </a:extLst>
          </p:cNvPr>
          <p:cNvCxnSpPr>
            <a:cxnSpLocks/>
          </p:cNvCxnSpPr>
          <p:nvPr/>
        </p:nvCxnSpPr>
        <p:spPr>
          <a:xfrm>
            <a:off x="437416" y="2499958"/>
            <a:ext cx="5177637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1A91E0-C2C3-3AD5-FF96-B02DEA31A093}"/>
              </a:ext>
            </a:extLst>
          </p:cNvPr>
          <p:cNvSpPr/>
          <p:nvPr/>
        </p:nvSpPr>
        <p:spPr>
          <a:xfrm>
            <a:off x="1224171" y="1981203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12FFEC-588C-43F7-D487-5BB511C77F89}"/>
              </a:ext>
            </a:extLst>
          </p:cNvPr>
          <p:cNvSpPr/>
          <p:nvPr/>
        </p:nvSpPr>
        <p:spPr>
          <a:xfrm>
            <a:off x="2005962" y="1991097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AE1EA0-119F-3DC4-267F-FEEB22684EA3}"/>
              </a:ext>
            </a:extLst>
          </p:cNvPr>
          <p:cNvSpPr/>
          <p:nvPr/>
        </p:nvSpPr>
        <p:spPr>
          <a:xfrm>
            <a:off x="2752130" y="1977244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A7D5812-080D-F4F1-57D1-A7A32990A335}"/>
              </a:ext>
            </a:extLst>
          </p:cNvPr>
          <p:cNvSpPr/>
          <p:nvPr/>
        </p:nvSpPr>
        <p:spPr>
          <a:xfrm>
            <a:off x="3462667" y="1975263"/>
            <a:ext cx="65015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1000" dirty="0"/>
              <a:t>Data 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AAA717-636C-7766-E27F-FD98D563AD8B}"/>
              </a:ext>
            </a:extLst>
          </p:cNvPr>
          <p:cNvSpPr/>
          <p:nvPr/>
        </p:nvSpPr>
        <p:spPr>
          <a:xfrm>
            <a:off x="4885722" y="1985157"/>
            <a:ext cx="729331" cy="296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Data 200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2B082A-E6BA-AB07-9828-5F16EE05D3F0}"/>
              </a:ext>
            </a:extLst>
          </p:cNvPr>
          <p:cNvCxnSpPr/>
          <p:nvPr/>
        </p:nvCxnSpPr>
        <p:spPr>
          <a:xfrm>
            <a:off x="4251366" y="2137558"/>
            <a:ext cx="522515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5AA9F8-5ED3-8D0B-7EE6-92EADFEAA7A4}"/>
              </a:ext>
            </a:extLst>
          </p:cNvPr>
          <p:cNvCxnSpPr>
            <a:cxnSpLocks/>
          </p:cNvCxnSpPr>
          <p:nvPr/>
        </p:nvCxnSpPr>
        <p:spPr>
          <a:xfrm>
            <a:off x="1163780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7D2EAE-E819-B51E-B760-1470BEDDF80D}"/>
              </a:ext>
            </a:extLst>
          </p:cNvPr>
          <p:cNvCxnSpPr>
            <a:cxnSpLocks/>
          </p:cNvCxnSpPr>
          <p:nvPr/>
        </p:nvCxnSpPr>
        <p:spPr>
          <a:xfrm>
            <a:off x="1933699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BA087E-A307-79DC-A170-79A228861B4E}"/>
              </a:ext>
            </a:extLst>
          </p:cNvPr>
          <p:cNvCxnSpPr>
            <a:cxnSpLocks/>
          </p:cNvCxnSpPr>
          <p:nvPr/>
        </p:nvCxnSpPr>
        <p:spPr>
          <a:xfrm>
            <a:off x="2703614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AB6CFC-3C8C-89E2-F540-29CEED0CD841}"/>
              </a:ext>
            </a:extLst>
          </p:cNvPr>
          <p:cNvCxnSpPr>
            <a:cxnSpLocks/>
          </p:cNvCxnSpPr>
          <p:nvPr/>
        </p:nvCxnSpPr>
        <p:spPr>
          <a:xfrm>
            <a:off x="3426029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56A019-DEC6-0248-8C3F-988BAE621FF6}"/>
              </a:ext>
            </a:extLst>
          </p:cNvPr>
          <p:cNvCxnSpPr>
            <a:cxnSpLocks/>
          </p:cNvCxnSpPr>
          <p:nvPr/>
        </p:nvCxnSpPr>
        <p:spPr>
          <a:xfrm>
            <a:off x="4172196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4B7037-09D1-49F7-42BF-A46FFABAFD96}"/>
              </a:ext>
            </a:extLst>
          </p:cNvPr>
          <p:cNvCxnSpPr>
            <a:cxnSpLocks/>
          </p:cNvCxnSpPr>
          <p:nvPr/>
        </p:nvCxnSpPr>
        <p:spPr>
          <a:xfrm>
            <a:off x="4835232" y="1801289"/>
            <a:ext cx="0" cy="200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21661A0-932F-D943-E6D5-F089D1E45A63}"/>
              </a:ext>
            </a:extLst>
          </p:cNvPr>
          <p:cNvSpPr/>
          <p:nvPr/>
        </p:nvSpPr>
        <p:spPr>
          <a:xfrm>
            <a:off x="440400" y="2681845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EE58D3F-C278-7321-AF7B-FD4A7E83461F}"/>
              </a:ext>
            </a:extLst>
          </p:cNvPr>
          <p:cNvSpPr/>
          <p:nvPr/>
        </p:nvSpPr>
        <p:spPr>
          <a:xfrm>
            <a:off x="1210317" y="2679868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2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1010ACF-89F7-DB75-F03F-CF1253DE7B21}"/>
              </a:ext>
            </a:extLst>
          </p:cNvPr>
          <p:cNvSpPr/>
          <p:nvPr/>
        </p:nvSpPr>
        <p:spPr>
          <a:xfrm>
            <a:off x="1992108" y="2689762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354CE87-7BFD-089B-5D97-E4CDC4084DF8}"/>
              </a:ext>
            </a:extLst>
          </p:cNvPr>
          <p:cNvSpPr/>
          <p:nvPr/>
        </p:nvSpPr>
        <p:spPr>
          <a:xfrm>
            <a:off x="2738276" y="2675909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4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4467740-EB6E-E525-DCD8-17455A1A454B}"/>
              </a:ext>
            </a:extLst>
          </p:cNvPr>
          <p:cNvSpPr/>
          <p:nvPr/>
        </p:nvSpPr>
        <p:spPr>
          <a:xfrm>
            <a:off x="3448813" y="2673928"/>
            <a:ext cx="65015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Train 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C001853-60FC-16CC-CE55-FC6AF33F0A7B}"/>
              </a:ext>
            </a:extLst>
          </p:cNvPr>
          <p:cNvSpPr/>
          <p:nvPr/>
        </p:nvSpPr>
        <p:spPr>
          <a:xfrm>
            <a:off x="4871868" y="2683822"/>
            <a:ext cx="729331" cy="2968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/>
              <a:t>Train 200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7015D7-9C3E-41C4-6BCE-E5CF9680CDA9}"/>
              </a:ext>
            </a:extLst>
          </p:cNvPr>
          <p:cNvCxnSpPr>
            <a:cxnSpLocks/>
          </p:cNvCxnSpPr>
          <p:nvPr/>
        </p:nvCxnSpPr>
        <p:spPr>
          <a:xfrm>
            <a:off x="459191" y="3162998"/>
            <a:ext cx="517763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B3B87A-7889-9FEC-DEE5-2C8622529DC4}"/>
              </a:ext>
            </a:extLst>
          </p:cNvPr>
          <p:cNvCxnSpPr/>
          <p:nvPr/>
        </p:nvCxnSpPr>
        <p:spPr>
          <a:xfrm>
            <a:off x="4237515" y="2848098"/>
            <a:ext cx="522515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C5B9E7-DE91-257D-2422-C961982D0449}"/>
              </a:ext>
            </a:extLst>
          </p:cNvPr>
          <p:cNvCxnSpPr>
            <a:cxnSpLocks/>
          </p:cNvCxnSpPr>
          <p:nvPr/>
        </p:nvCxnSpPr>
        <p:spPr>
          <a:xfrm>
            <a:off x="409714" y="3802290"/>
            <a:ext cx="517763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06F2CC-AB4A-34AA-06A1-4617445C65B8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5601199" y="2832254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E1E910-10EE-3373-1A20-4453B5F71E20}"/>
              </a:ext>
            </a:extLst>
          </p:cNvPr>
          <p:cNvCxnSpPr>
            <a:cxnSpLocks/>
          </p:cNvCxnSpPr>
          <p:nvPr/>
        </p:nvCxnSpPr>
        <p:spPr>
          <a:xfrm flipH="1" flipV="1">
            <a:off x="5611099" y="2105879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AF1696A-678E-3FF6-F59F-5397B91D654F}"/>
              </a:ext>
            </a:extLst>
          </p:cNvPr>
          <p:cNvCxnSpPr>
            <a:cxnSpLocks/>
          </p:cNvCxnSpPr>
          <p:nvPr/>
        </p:nvCxnSpPr>
        <p:spPr>
          <a:xfrm flipH="1" flipV="1">
            <a:off x="5609124" y="1165749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BA5FF9D-A572-9B69-673A-D96855549019}"/>
              </a:ext>
            </a:extLst>
          </p:cNvPr>
          <p:cNvSpPr/>
          <p:nvPr/>
        </p:nvSpPr>
        <p:spPr>
          <a:xfrm>
            <a:off x="462168" y="3285503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1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5A7FDA6-5645-2445-6453-F87F4EDB8F20}"/>
              </a:ext>
            </a:extLst>
          </p:cNvPr>
          <p:cNvSpPr/>
          <p:nvPr/>
        </p:nvSpPr>
        <p:spPr>
          <a:xfrm>
            <a:off x="1232085" y="3283526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2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0557B17-236C-77D4-98DE-41D504587559}"/>
              </a:ext>
            </a:extLst>
          </p:cNvPr>
          <p:cNvSpPr/>
          <p:nvPr/>
        </p:nvSpPr>
        <p:spPr>
          <a:xfrm>
            <a:off x="2013876" y="3293420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3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BAAA499-3D13-4669-9EE7-32730CD4D5BC}"/>
              </a:ext>
            </a:extLst>
          </p:cNvPr>
          <p:cNvSpPr/>
          <p:nvPr/>
        </p:nvSpPr>
        <p:spPr>
          <a:xfrm>
            <a:off x="2760044" y="3279567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4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8B2EF5A8-2828-A18B-2D6C-FC46F9578F77}"/>
              </a:ext>
            </a:extLst>
          </p:cNvPr>
          <p:cNvSpPr/>
          <p:nvPr/>
        </p:nvSpPr>
        <p:spPr>
          <a:xfrm>
            <a:off x="3470581" y="3277586"/>
            <a:ext cx="65015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Model 5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6B8FE7DE-2690-46A7-658D-5C163B137412}"/>
              </a:ext>
            </a:extLst>
          </p:cNvPr>
          <p:cNvSpPr/>
          <p:nvPr/>
        </p:nvSpPr>
        <p:spPr>
          <a:xfrm>
            <a:off x="4893636" y="3287480"/>
            <a:ext cx="729331" cy="3720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/>
              <a:t>Model 200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FEE907-DD05-D8F0-0361-6DB6E0183310}"/>
              </a:ext>
            </a:extLst>
          </p:cNvPr>
          <p:cNvCxnSpPr/>
          <p:nvPr/>
        </p:nvCxnSpPr>
        <p:spPr>
          <a:xfrm>
            <a:off x="4259283" y="3499257"/>
            <a:ext cx="522515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36094E4-9A22-1FDC-1202-39A2DB1F9A50}"/>
              </a:ext>
            </a:extLst>
          </p:cNvPr>
          <p:cNvSpPr/>
          <p:nvPr/>
        </p:nvSpPr>
        <p:spPr>
          <a:xfrm>
            <a:off x="736270" y="4037616"/>
            <a:ext cx="4696702" cy="760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We have created 200 model that available publicly at:- </a:t>
            </a:r>
            <a:r>
              <a:rPr lang="en-GB" dirty="0" err="1"/>
              <a:t>huggingface.co</a:t>
            </a:r>
            <a:r>
              <a:rPr lang="en-GB" dirty="0"/>
              <a:t>/</a:t>
            </a:r>
            <a:r>
              <a:rPr lang="en-GB" dirty="0" err="1"/>
              <a:t>touhidulislam</a:t>
            </a:r>
            <a:r>
              <a:rPr lang="en-GB" dirty="0"/>
              <a:t>/</a:t>
            </a:r>
            <a:endParaRPr lang="en-DE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05E27B2-77F5-EA4A-889E-A5D01520B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102515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B2A6C-39A5-7233-EF71-1036A23B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retraining have improve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929E4-1E16-0A12-AEA4-8427905AF050}"/>
              </a:ext>
            </a:extLst>
          </p:cNvPr>
          <p:cNvSpPr txBox="1"/>
          <p:nvPr/>
        </p:nvSpPr>
        <p:spPr bwMode="auto">
          <a:xfrm>
            <a:off x="1713372" y="179227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324B8B-A16F-EB1E-6C04-1FCA8AA6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4" y="935567"/>
            <a:ext cx="7649813" cy="363274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C3AEBDC-CBC8-B1C5-CC3C-98A920E9A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195995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07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C65DA1-2B30-091E-5151-4D136C6F96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D47E6D-3A84-4353-4015-0077843D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Question and Option</a:t>
            </a:r>
          </a:p>
        </p:txBody>
      </p:sp>
    </p:spTree>
    <p:extLst>
      <p:ext uri="{BB962C8B-B14F-4D97-AF65-F5344CB8AC3E}">
        <p14:creationId xmlns:p14="http://schemas.microsoft.com/office/powerpoint/2010/main" val="531924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8C7EAD-849D-DCCF-053C-F57296C0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Rescaling</a:t>
            </a:r>
          </a:p>
        </p:txBody>
      </p:sp>
      <p:pic>
        <p:nvPicPr>
          <p:cNvPr id="6" name="Picture 5" descr="A graph with red lines&#10;&#10;Description automatically generated">
            <a:extLst>
              <a:ext uri="{FF2B5EF4-FFF2-40B4-BE49-F238E27FC236}">
                <a16:creationId xmlns:a16="http://schemas.microsoft.com/office/drawing/2014/main" id="{161A639E-4438-75BE-BF8F-2DD3D3A1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391" y="1813057"/>
            <a:ext cx="4374814" cy="1247919"/>
          </a:xfrm>
          <a:prstGeom prst="rect">
            <a:avLst/>
          </a:prstGeom>
        </p:spPr>
      </p:pic>
      <p:pic>
        <p:nvPicPr>
          <p:cNvPr id="7" name="Picture 6" descr="A graph with red lines&#10;&#10;Description automatically generated">
            <a:extLst>
              <a:ext uri="{FF2B5EF4-FFF2-40B4-BE49-F238E27FC236}">
                <a16:creationId xmlns:a16="http://schemas.microsoft.com/office/drawing/2014/main" id="{71F5E8A3-E7C0-6CED-7E0F-333DF0DFC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0" y="3463940"/>
            <a:ext cx="4229927" cy="1392952"/>
          </a:xfrm>
          <a:prstGeom prst="rect">
            <a:avLst/>
          </a:prstGeom>
        </p:spPr>
      </p:pic>
      <p:pic>
        <p:nvPicPr>
          <p:cNvPr id="8" name="Picture 7" descr="A graph with red lines&#10;&#10;Description automatically generated">
            <a:extLst>
              <a:ext uri="{FF2B5EF4-FFF2-40B4-BE49-F238E27FC236}">
                <a16:creationId xmlns:a16="http://schemas.microsoft.com/office/drawing/2014/main" id="{DF60B204-01E5-E07C-9DD5-F7539864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75" y="3478346"/>
            <a:ext cx="4345733" cy="1247919"/>
          </a:xfrm>
          <a:prstGeom prst="rect">
            <a:avLst/>
          </a:prstGeom>
        </p:spPr>
      </p:pic>
      <p:pic>
        <p:nvPicPr>
          <p:cNvPr id="4" name="Picture 3" descr="A graph showing the growt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02B2301D-166A-2B21-4F32-04148B468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80" y="1825951"/>
            <a:ext cx="4131117" cy="1392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9D192E-E4AE-9AF7-3E0B-D071540A346B}"/>
              </a:ext>
            </a:extLst>
          </p:cNvPr>
          <p:cNvSpPr txBox="1"/>
          <p:nvPr/>
        </p:nvSpPr>
        <p:spPr bwMode="auto">
          <a:xfrm>
            <a:off x="1654209" y="15268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5D81E-2862-4695-4A60-88CFCEC69E9D}"/>
              </a:ext>
            </a:extLst>
          </p:cNvPr>
          <p:cNvSpPr txBox="1"/>
          <p:nvPr/>
        </p:nvSpPr>
        <p:spPr bwMode="auto">
          <a:xfrm>
            <a:off x="5411228" y="150137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ECBAD-B7CC-A86E-8DD8-9BDB5515925F}"/>
              </a:ext>
            </a:extLst>
          </p:cNvPr>
          <p:cNvSpPr txBox="1"/>
          <p:nvPr/>
        </p:nvSpPr>
        <p:spPr bwMode="auto">
          <a:xfrm>
            <a:off x="1617720" y="3178490"/>
            <a:ext cx="76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Other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957CB-1E63-C03B-D33F-336D4AF0D732}"/>
              </a:ext>
            </a:extLst>
          </p:cNvPr>
          <p:cNvSpPr txBox="1"/>
          <p:nvPr/>
        </p:nvSpPr>
        <p:spPr bwMode="auto">
          <a:xfrm>
            <a:off x="5356566" y="3153561"/>
            <a:ext cx="110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Stressed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0E1129-7B5C-D720-9F6C-F2BFDBF6B8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908200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02727AB-C091-9769-FC08-F944B764E2B6}"/>
              </a:ext>
            </a:extLst>
          </p:cNvPr>
          <p:cNvSpPr txBox="1"/>
          <p:nvPr/>
        </p:nvSpPr>
        <p:spPr bwMode="auto">
          <a:xfrm>
            <a:off x="371350" y="791570"/>
            <a:ext cx="8568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a typeface="+mn-lt"/>
                <a:cs typeface="+mn-lt"/>
              </a:rPr>
              <a:t>Broadly speaking, &lt;mask&gt; is the emotion that best describes your mood and/or how you have felt in the past week.</a:t>
            </a:r>
          </a:p>
          <a:p>
            <a:endParaRPr lang="en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C9E070-3D60-2EF0-9010-9D19EB52F69C}"/>
              </a:ext>
            </a:extLst>
          </p:cNvPr>
          <p:cNvCxnSpPr>
            <a:cxnSpLocks/>
          </p:cNvCxnSpPr>
          <p:nvPr/>
        </p:nvCxnSpPr>
        <p:spPr>
          <a:xfrm>
            <a:off x="8125462" y="1416814"/>
            <a:ext cx="55374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EB875B-CF24-069A-9F96-D713098BD6D9}"/>
              </a:ext>
            </a:extLst>
          </p:cNvPr>
          <p:cNvCxnSpPr>
            <a:cxnSpLocks/>
          </p:cNvCxnSpPr>
          <p:nvPr/>
        </p:nvCxnSpPr>
        <p:spPr>
          <a:xfrm>
            <a:off x="8161090" y="1592964"/>
            <a:ext cx="504265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0765B-8606-7400-4650-771F9BCF8D52}"/>
              </a:ext>
            </a:extLst>
          </p:cNvPr>
          <p:cNvSpPr/>
          <p:nvPr/>
        </p:nvSpPr>
        <p:spPr>
          <a:xfrm>
            <a:off x="7451337" y="1255685"/>
            <a:ext cx="1428706" cy="483022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200" dirty="0"/>
              <a:t>Survey </a:t>
            </a:r>
          </a:p>
          <a:p>
            <a:r>
              <a:rPr lang="en-DE" sz="1200" dirty="0"/>
              <a:t>LM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8108892-9C06-3C07-EC1B-BEEAA8591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803212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23B12C4-6A61-E146-D7C0-D034DE8AE50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87339" y="959999"/>
                <a:ext cx="8569325" cy="3077745"/>
              </a:xfrm>
            </p:spPr>
            <p:txBody>
              <a:bodyPr/>
              <a:lstStyle/>
              <a:p>
                <a:pPr marL="342900" indent="-342900">
                  <a:buAutoNum type="arabicPeriod"/>
                </a:pPr>
                <a:r>
                  <a:rPr lang="en-GB" b="1" dirty="0">
                    <a:solidFill>
                      <a:srgbClr val="0E0E0E"/>
                    </a:solidFill>
                    <a:effectLst/>
                    <a:latin typeface=".SF NS"/>
                  </a:rPr>
                  <a:t>Survey Results</a:t>
                </a:r>
              </a:p>
              <a:p>
                <a:pPr lvl="1"/>
                <a:endParaRPr lang="en-GB" dirty="0">
                  <a:solidFill>
                    <a:srgbClr val="0E0E0E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de-DE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de-DE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𝑔𝑖𝑣𝑒</m:t>
                        </m:r>
                        <m:r>
                          <a:rPr lang="de-DE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𝑜𝑝𝑡𝑖𝑜𝑛</m:t>
                        </m:r>
                        <m:r>
                          <a:rPr lang="de-DE" b="0" i="1" smtClean="0">
                            <a:solidFill>
                              <a:srgbClr val="0E0E0E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>
                    <a:solidFill>
                      <a:srgbClr val="0E0E0E"/>
                    </a:solidFill>
                    <a:effectLst/>
                    <a:latin typeface=".SF NS"/>
                  </a:rPr>
                  <a:t> = 1</a:t>
                </a:r>
              </a:p>
              <a:p>
                <a:pPr marL="342900" indent="-342900">
                  <a:buAutoNum type="arabicPeriod"/>
                </a:pPr>
                <a:endParaRPr lang="en-GB" dirty="0">
                  <a:solidFill>
                    <a:srgbClr val="0E0E0E"/>
                  </a:solidFill>
                  <a:effectLst/>
                  <a:latin typeface=".SF NS"/>
                </a:endParaRPr>
              </a:p>
              <a:p>
                <a:r>
                  <a:rPr lang="en-GB" b="1" dirty="0">
                    <a:solidFill>
                      <a:srgbClr val="0E0E0E"/>
                    </a:solidFill>
                    <a:effectLst/>
                    <a:latin typeface=".SF NS"/>
                  </a:rPr>
                  <a:t>2. Model Predictions</a:t>
                </a:r>
              </a:p>
              <a:p>
                <a:endParaRPr lang="en-GB" dirty="0">
                  <a:solidFill>
                    <a:srgbClr val="0E0E0E"/>
                  </a:solidFill>
                  <a:effectLst/>
                  <a:latin typeface=".SF NS"/>
                </a:endParaRPr>
              </a:p>
              <a:p>
                <a:r>
                  <a:rPr lang="en-DE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𝑡𝑜𝑘𝑒𝑛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DE" dirty="0"/>
                  <a:t> = 1</a:t>
                </a:r>
              </a:p>
              <a:p>
                <a:endParaRPr lang="en-DE" dirty="0"/>
              </a:p>
              <a:p>
                <a:r>
                  <a:rPr lang="en-DE" dirty="0"/>
                  <a:t>Survey are only including a sublet of all token.</a:t>
                </a:r>
              </a:p>
              <a:p>
                <a:endParaRPr lang="en-DE" dirty="0"/>
              </a:p>
              <a:p>
                <a:r>
                  <a:rPr lang="en-DE" dirty="0"/>
                  <a:t>That is the reason model prediction are very small compare to the survey.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23B12C4-6A61-E146-D7C0-D034DE8AE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87339" y="959999"/>
                <a:ext cx="8569325" cy="3077745"/>
              </a:xfrm>
              <a:blipFill>
                <a:blip r:embed="rId3"/>
                <a:stretch>
                  <a:fillRect l="-2663" t="-2058" b="-8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9B16C37-9902-86EA-3FF1-6E137F33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reason behind the difference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569D7-8F24-92C5-B1B7-0E5C9AAA0142}"/>
              </a:ext>
            </a:extLst>
          </p:cNvPr>
          <p:cNvSpPr txBox="1"/>
          <p:nvPr/>
        </p:nvSpPr>
        <p:spPr bwMode="auto">
          <a:xfrm>
            <a:off x="2321961" y="4192077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Possible solution -&gt; Rescaling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D08570-EE5F-97A4-21D5-2DAE6C926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2817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9D72E-17CF-CFD3-E512-04ABC06F211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3345" y="801519"/>
            <a:ext cx="8567737" cy="44926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Rescaling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9348476-9598-A724-9ED0-A749C0419D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757909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9363F4-6AA2-D414-B8D5-52E33DC8FD03}"/>
              </a:ext>
            </a:extLst>
          </p:cNvPr>
          <p:cNvSpPr txBox="1"/>
          <p:nvPr/>
        </p:nvSpPr>
        <p:spPr bwMode="auto">
          <a:xfrm>
            <a:off x="3936670" y="2380446"/>
            <a:ext cx="5207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effectLst/>
                <a:latin typeface="Helvetica" pitchFamily="2" charset="0"/>
              </a:rPr>
              <a:t>e</a:t>
            </a:r>
            <a:r>
              <a:rPr lang="en-GB" sz="1050" dirty="0" err="1">
                <a:effectLst/>
                <a:latin typeface="Helvetica" pitchFamily="2" charset="0"/>
              </a:rPr>
              <a:t>i</a:t>
            </a:r>
            <a:r>
              <a:rPr lang="en-GB" sz="1400" dirty="0">
                <a:effectLst/>
                <a:latin typeface="Helvetica" pitchFamily="2" charset="0"/>
              </a:rPr>
              <a:t> = prediction from the target at week </a:t>
            </a:r>
            <a:r>
              <a:rPr lang="en-GB" sz="1400" dirty="0" err="1">
                <a:effectLst/>
                <a:latin typeface="Helvetica" pitchFamily="2" charset="0"/>
              </a:rPr>
              <a:t>i</a:t>
            </a:r>
            <a:endParaRPr lang="en-GB" sz="1400" dirty="0">
              <a:effectLst/>
              <a:latin typeface="Helvetica" pitchFamily="2" charset="0"/>
            </a:endParaRPr>
          </a:p>
          <a:p>
            <a:r>
              <a:rPr lang="en-GB" sz="1400" dirty="0">
                <a:effectLst/>
                <a:latin typeface="Helvetica" pitchFamily="2" charset="0"/>
              </a:rPr>
              <a:t>E</a:t>
            </a:r>
            <a:r>
              <a:rPr lang="en-GB" sz="1050" dirty="0">
                <a:effectLst/>
                <a:latin typeface="Helvetica" pitchFamily="2" charset="0"/>
              </a:rPr>
              <a:t>min</a:t>
            </a:r>
            <a:r>
              <a:rPr lang="en-GB" sz="1400" dirty="0">
                <a:effectLst/>
                <a:latin typeface="Helvetica" pitchFamily="2" charset="0"/>
              </a:rPr>
              <a:t> = minimum prediction from all target predictions at week </a:t>
            </a:r>
            <a:r>
              <a:rPr lang="en-GB" sz="1400" dirty="0" err="1">
                <a:effectLst/>
                <a:latin typeface="Helvetica" pitchFamily="2" charset="0"/>
              </a:rPr>
              <a:t>i</a:t>
            </a:r>
            <a:endParaRPr lang="en-GB" sz="1400" dirty="0">
              <a:effectLst/>
              <a:latin typeface="Helvetica" pitchFamily="2" charset="0"/>
            </a:endParaRPr>
          </a:p>
          <a:p>
            <a:r>
              <a:rPr lang="en-GB" sz="1400" dirty="0">
                <a:effectLst/>
                <a:latin typeface="Helvetica" pitchFamily="2" charset="0"/>
              </a:rPr>
              <a:t>E</a:t>
            </a:r>
            <a:r>
              <a:rPr lang="en-GB" sz="1000" dirty="0">
                <a:effectLst/>
                <a:latin typeface="Helvetica" pitchFamily="2" charset="0"/>
              </a:rPr>
              <a:t>max</a:t>
            </a:r>
            <a:r>
              <a:rPr lang="en-GB" sz="1400" dirty="0">
                <a:effectLst/>
                <a:latin typeface="Helvetica" pitchFamily="2" charset="0"/>
              </a:rPr>
              <a:t> = maximum prediction from all target predictions at week </a:t>
            </a:r>
            <a:r>
              <a:rPr lang="en-GB" sz="1400" dirty="0" err="1">
                <a:effectLst/>
                <a:latin typeface="Helvetica" pitchFamily="2" charset="0"/>
              </a:rPr>
              <a:t>i</a:t>
            </a:r>
            <a:endParaRPr lang="en-GB" sz="1400" dirty="0">
              <a:effectLst/>
              <a:latin typeface="Helvetica" pitchFamily="2" charset="0"/>
            </a:endParaRPr>
          </a:p>
          <a:p>
            <a:endParaRPr lang="en-DE" sz="1400" dirty="0"/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DF21B31-80EB-4321-98B3-4853EDA54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80" y="1464200"/>
            <a:ext cx="3362633" cy="1005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C09D63-B448-AE31-1116-7E6B682B68D5}"/>
              </a:ext>
            </a:extLst>
          </p:cNvPr>
          <p:cNvSpPr txBox="1"/>
          <p:nvPr/>
        </p:nvSpPr>
        <p:spPr bwMode="auto">
          <a:xfrm>
            <a:off x="259366" y="3245705"/>
            <a:ext cx="85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So, </a:t>
            </a:r>
            <a:r>
              <a:rPr lang="en-GB" dirty="0"/>
              <a:t>the </a:t>
            </a:r>
            <a:r>
              <a:rPr lang="en-DE" dirty="0"/>
              <a:t>Max value in the array become</a:t>
            </a:r>
            <a:r>
              <a:rPr lang="en-GB" dirty="0"/>
              <a:t>s</a:t>
            </a:r>
            <a:r>
              <a:rPr lang="en-DE" dirty="0"/>
              <a:t> 1 and </a:t>
            </a:r>
            <a:r>
              <a:rPr lang="en-GB" dirty="0"/>
              <a:t>the </a:t>
            </a:r>
            <a:r>
              <a:rPr lang="en-DE" dirty="0"/>
              <a:t>min value in the array become</a:t>
            </a:r>
            <a:r>
              <a:rPr lang="en-GB" dirty="0"/>
              <a:t>s</a:t>
            </a:r>
            <a:r>
              <a:rPr lang="en-DE" dirty="0"/>
              <a:t> zero. All other value</a:t>
            </a:r>
            <a:r>
              <a:rPr lang="en-GB" dirty="0"/>
              <a:t>s</a:t>
            </a:r>
            <a:r>
              <a:rPr lang="en-DE" dirty="0"/>
              <a:t> fall between 1 and 0.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B830D6-4CDF-AF4A-5216-DCF6914B6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2600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oup of people with speech bubbles&#10;&#10;Description automatically generated">
            <a:extLst>
              <a:ext uri="{FF2B5EF4-FFF2-40B4-BE49-F238E27FC236}">
                <a16:creationId xmlns:a16="http://schemas.microsoft.com/office/drawing/2014/main" id="{AD4ABF6F-CDFA-56C5-D7E1-56363C00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" y="1617100"/>
            <a:ext cx="2624523" cy="2183603"/>
          </a:xfrm>
          <a:prstGeom prst="rect">
            <a:avLst/>
          </a:prstGeom>
        </p:spPr>
      </p:pic>
      <p:pic>
        <p:nvPicPr>
          <p:cNvPr id="5" name="Picture 4" descr="A person with her hand on her chin&#10;&#10;Description automatically generated">
            <a:extLst>
              <a:ext uri="{FF2B5EF4-FFF2-40B4-BE49-F238E27FC236}">
                <a16:creationId xmlns:a16="http://schemas.microsoft.com/office/drawing/2014/main" id="{59A48C77-1EB4-7FAE-1AF8-C8BABA714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62771"/>
            <a:ext cx="3035962" cy="2266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3BD17-E221-C128-38AE-AFBFE197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A028FB-3C4D-4A0C-E575-3D532FA7BB0E}"/>
              </a:ext>
            </a:extLst>
          </p:cNvPr>
          <p:cNvSpPr/>
          <p:nvPr/>
        </p:nvSpPr>
        <p:spPr>
          <a:xfrm>
            <a:off x="7082505" y="2994927"/>
            <a:ext cx="1976229" cy="15920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b="1" dirty="0"/>
              <a:t>Some Exa</a:t>
            </a:r>
            <a:r>
              <a:rPr lang="en-GB" sz="1100" b="1" dirty="0" err="1"/>
              <a:t>mples</a:t>
            </a:r>
            <a:endParaRPr lang="en-DE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Consumer Confid</a:t>
            </a:r>
            <a:r>
              <a:rPr lang="en-GB" sz="1100" dirty="0"/>
              <a:t>e</a:t>
            </a:r>
            <a:r>
              <a:rPr lang="en-DE" sz="1100" dirty="0"/>
              <a:t>nce index.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Political Polls.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Approval Rating.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Business Confidence Index.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Product approval rating.</a:t>
            </a:r>
          </a:p>
        </p:txBody>
      </p:sp>
      <p:pic>
        <p:nvPicPr>
          <p:cNvPr id="9" name="Picture 8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49C9367C-3B18-B14A-2DF7-51147FFE0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015" y="675126"/>
            <a:ext cx="733498" cy="733498"/>
          </a:xfrm>
          <a:prstGeom prst="rect">
            <a:avLst/>
          </a:prstGeom>
        </p:spPr>
      </p:pic>
      <p:pic>
        <p:nvPicPr>
          <p:cNvPr id="15" name="Picture 14" descr="A hand putting a ballot into a box&#10;&#10;Description automatically generated">
            <a:extLst>
              <a:ext uri="{FF2B5EF4-FFF2-40B4-BE49-F238E27FC236}">
                <a16:creationId xmlns:a16="http://schemas.microsoft.com/office/drawing/2014/main" id="{65445B45-ADC7-27BC-379D-C2FF389AB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357" y="695140"/>
            <a:ext cx="748970" cy="748970"/>
          </a:xfrm>
          <a:prstGeom prst="rect">
            <a:avLst/>
          </a:prstGeom>
        </p:spPr>
      </p:pic>
      <p:pic>
        <p:nvPicPr>
          <p:cNvPr id="17" name="Picture 16" descr="A logo of a briefcase and a hand shake&#10;&#10;Description automatically generated">
            <a:extLst>
              <a:ext uri="{FF2B5EF4-FFF2-40B4-BE49-F238E27FC236}">
                <a16:creationId xmlns:a16="http://schemas.microsoft.com/office/drawing/2014/main" id="{05E33C42-CC01-E754-1D83-8EAC2BEFD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197" y="684937"/>
            <a:ext cx="748970" cy="748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756D18-6A85-4A19-B7FF-BB4FC29EBE7E}"/>
              </a:ext>
            </a:extLst>
          </p:cNvPr>
          <p:cNvSpPr txBox="1"/>
          <p:nvPr/>
        </p:nvSpPr>
        <p:spPr bwMode="auto">
          <a:xfrm>
            <a:off x="3656237" y="1313544"/>
            <a:ext cx="566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/>
              <a:t>Politics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3573F-74FA-B12E-E737-0D59455FABB1}"/>
              </a:ext>
            </a:extLst>
          </p:cNvPr>
          <p:cNvSpPr txBox="1"/>
          <p:nvPr/>
        </p:nvSpPr>
        <p:spPr bwMode="auto">
          <a:xfrm>
            <a:off x="2992205" y="1302654"/>
            <a:ext cx="674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/>
              <a:t>Business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971F0-7E1F-A225-6372-24E1451926B4}"/>
              </a:ext>
            </a:extLst>
          </p:cNvPr>
          <p:cNvSpPr txBox="1"/>
          <p:nvPr/>
        </p:nvSpPr>
        <p:spPr bwMode="auto">
          <a:xfrm>
            <a:off x="2306402" y="1291770"/>
            <a:ext cx="674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/>
              <a:t>Pools</a:t>
            </a:r>
          </a:p>
        </p:txBody>
      </p:sp>
      <p:pic>
        <p:nvPicPr>
          <p:cNvPr id="24" name="Graphic 23" descr="Search Inventory outline">
            <a:extLst>
              <a:ext uri="{FF2B5EF4-FFF2-40B4-BE49-F238E27FC236}">
                <a16:creationId xmlns:a16="http://schemas.microsoft.com/office/drawing/2014/main" id="{6C5182CB-EF9C-D3FE-C687-A9B3A2C16F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2789" y="863773"/>
            <a:ext cx="702257" cy="453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FA00EA-A7A1-1230-ED3A-F2A7B21B7F10}"/>
              </a:ext>
            </a:extLst>
          </p:cNvPr>
          <p:cNvSpPr txBox="1"/>
          <p:nvPr/>
        </p:nvSpPr>
        <p:spPr bwMode="auto">
          <a:xfrm>
            <a:off x="1569802" y="1279070"/>
            <a:ext cx="674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/>
              <a:t>Product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8FBB0CB-DE75-91F3-88C7-068C269194DE}"/>
              </a:ext>
            </a:extLst>
          </p:cNvPr>
          <p:cNvSpPr/>
          <p:nvPr/>
        </p:nvSpPr>
        <p:spPr>
          <a:xfrm>
            <a:off x="1479756" y="684937"/>
            <a:ext cx="2742539" cy="844051"/>
          </a:xfrm>
          <a:prstGeom prst="wedgeRoundRectCallou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4" name="Picture 33" descr="A group of people with different colored heads&#10;&#10;Description automatically generated">
            <a:extLst>
              <a:ext uri="{FF2B5EF4-FFF2-40B4-BE49-F238E27FC236}">
                <a16:creationId xmlns:a16="http://schemas.microsoft.com/office/drawing/2014/main" id="{43C79AA1-9166-EE5D-E8B9-0EDDB0048F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2701" y="3232700"/>
            <a:ext cx="2348301" cy="17505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C1EC87-2983-EB9B-8861-93E8127460AA}"/>
              </a:ext>
            </a:extLst>
          </p:cNvPr>
          <p:cNvSpPr txBox="1"/>
          <p:nvPr/>
        </p:nvSpPr>
        <p:spPr bwMode="auto">
          <a:xfrm>
            <a:off x="2662168" y="46213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Happy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D6DED9-0560-DB4F-802B-DDF18C9EA714}"/>
              </a:ext>
            </a:extLst>
          </p:cNvPr>
          <p:cNvSpPr txBox="1"/>
          <p:nvPr/>
        </p:nvSpPr>
        <p:spPr bwMode="auto">
          <a:xfrm>
            <a:off x="4361886" y="4658450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Sad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3232C0-B2E5-872E-72EA-63A6CD959ED0}"/>
              </a:ext>
            </a:extLst>
          </p:cNvPr>
          <p:cNvCxnSpPr>
            <a:cxnSpLocks/>
          </p:cNvCxnSpPr>
          <p:nvPr/>
        </p:nvCxnSpPr>
        <p:spPr>
          <a:xfrm>
            <a:off x="3255600" y="4752107"/>
            <a:ext cx="1078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47416F-9AAC-A2B4-6D44-8913BB8F15CA}"/>
              </a:ext>
            </a:extLst>
          </p:cNvPr>
          <p:cNvSpPr txBox="1"/>
          <p:nvPr/>
        </p:nvSpPr>
        <p:spPr bwMode="auto">
          <a:xfrm>
            <a:off x="3512107" y="4750525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/>
              <a:t>Time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02D8AEE-2ECD-0A42-E14D-E18B86946B35}"/>
              </a:ext>
            </a:extLst>
          </p:cNvPr>
          <p:cNvSpPr/>
          <p:nvPr/>
        </p:nvSpPr>
        <p:spPr>
          <a:xfrm>
            <a:off x="5410200" y="871428"/>
            <a:ext cx="3058886" cy="1491343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b="1" dirty="0"/>
              <a:t>Some question's answer</a:t>
            </a:r>
            <a:r>
              <a:rPr lang="en-GB" sz="1100" b="1" dirty="0"/>
              <a:t>s</a:t>
            </a:r>
            <a:r>
              <a:rPr lang="en-DE" sz="1100" b="1" dirty="0"/>
              <a:t> get change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Which political party to support?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Which product to buy?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Where should I go </a:t>
            </a:r>
            <a:r>
              <a:rPr lang="en-GB" sz="1100" dirty="0"/>
              <a:t>on</a:t>
            </a:r>
            <a:r>
              <a:rPr lang="en-DE" sz="1100" dirty="0"/>
              <a:t> holiday?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Where to invest?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</a:t>
            </a:r>
            <a:r>
              <a:rPr lang="en-GB" sz="1100" dirty="0"/>
              <a:t>h</a:t>
            </a:r>
            <a:r>
              <a:rPr lang="en-DE" sz="1100" dirty="0"/>
              <a:t>ich dating app to use?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DB1E69E-B2F4-730E-9750-900907C81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221348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1093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19" grpId="0"/>
      <p:bldP spid="20" grpId="0"/>
      <p:bldP spid="25" grpId="0"/>
      <p:bldP spid="26" grpId="0" animBg="1"/>
      <p:bldP spid="35" grpId="0"/>
      <p:bldP spid="36" grpId="0"/>
      <p:bldP spid="40" grpId="0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744310-EBEE-D844-7445-21C33455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</a:rPr>
              <a:t>Rescaling</a:t>
            </a:r>
            <a:endParaRPr lang="en-US"/>
          </a:p>
        </p:txBody>
      </p:sp>
      <p:pic>
        <p:nvPicPr>
          <p:cNvPr id="16" name="Picture 15" descr="A graph with red lines">
            <a:extLst>
              <a:ext uri="{FF2B5EF4-FFF2-40B4-BE49-F238E27FC236}">
                <a16:creationId xmlns:a16="http://schemas.microsoft.com/office/drawing/2014/main" id="{7FAD2C56-63A6-174B-D637-0FD8E1B5E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" t="-519" r="-1004" b="260"/>
          <a:stretch/>
        </p:blipFill>
        <p:spPr>
          <a:xfrm>
            <a:off x="471339" y="1428951"/>
            <a:ext cx="4289424" cy="17946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9A156F-CC9F-7161-7649-F3FA86C1AA81}"/>
              </a:ext>
            </a:extLst>
          </p:cNvPr>
          <p:cNvSpPr txBox="1"/>
          <p:nvPr/>
        </p:nvSpPr>
        <p:spPr bwMode="auto">
          <a:xfrm>
            <a:off x="1712506" y="1256961"/>
            <a:ext cx="957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Before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A7BCC-A132-AAE0-BF0C-6A9367EF3DD8}"/>
              </a:ext>
            </a:extLst>
          </p:cNvPr>
          <p:cNvSpPr txBox="1"/>
          <p:nvPr/>
        </p:nvSpPr>
        <p:spPr bwMode="auto">
          <a:xfrm>
            <a:off x="6313980" y="1186831"/>
            <a:ext cx="957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After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8BDC9-8A23-C18E-AB15-9225BA79C1BE}"/>
              </a:ext>
            </a:extLst>
          </p:cNvPr>
          <p:cNvSpPr txBox="1"/>
          <p:nvPr/>
        </p:nvSpPr>
        <p:spPr bwMode="auto">
          <a:xfrm rot="-5400000">
            <a:off x="-24250" y="1996827"/>
            <a:ext cx="729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AB79DD-D7CE-7B13-2279-C34EFEA865E8}"/>
              </a:ext>
            </a:extLst>
          </p:cNvPr>
          <p:cNvSpPr txBox="1"/>
          <p:nvPr/>
        </p:nvSpPr>
        <p:spPr bwMode="auto">
          <a:xfrm rot="-5400000">
            <a:off x="-213252" y="3598167"/>
            <a:ext cx="1125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Stress</a:t>
            </a:r>
          </a:p>
        </p:txBody>
      </p:sp>
      <p:pic>
        <p:nvPicPr>
          <p:cNvPr id="8" name="Picture 7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10825C-0294-A939-49C8-82EBE33B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74" y="1464489"/>
            <a:ext cx="4347714" cy="1709501"/>
          </a:xfrm>
          <a:prstGeom prst="rect">
            <a:avLst/>
          </a:prstGeom>
        </p:spPr>
      </p:pic>
      <p:pic>
        <p:nvPicPr>
          <p:cNvPr id="10" name="Picture 9" descr="A graph showing a line of red and blue&#10;&#10;Description automatically generated with medium confidence">
            <a:extLst>
              <a:ext uri="{FF2B5EF4-FFF2-40B4-BE49-F238E27FC236}">
                <a16:creationId xmlns:a16="http://schemas.microsoft.com/office/drawing/2014/main" id="{489A5598-DD7F-F0F5-01ED-E12D931B7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3075458"/>
            <a:ext cx="4289424" cy="1794680"/>
          </a:xfrm>
          <a:prstGeom prst="rect">
            <a:avLst/>
          </a:prstGeom>
        </p:spPr>
      </p:pic>
      <p:pic>
        <p:nvPicPr>
          <p:cNvPr id="13" name="Picture 12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3B9174D-AB00-0FA6-6A93-A6FEFF28E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595" y="3056738"/>
            <a:ext cx="4452452" cy="179468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F2485B6-62BD-3B21-519C-51C453E18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84917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33D1D4C-7C94-423B-B348-8897026D936E}"/>
              </a:ext>
            </a:extLst>
          </p:cNvPr>
          <p:cNvSpPr/>
          <p:nvPr/>
        </p:nvSpPr>
        <p:spPr>
          <a:xfrm>
            <a:off x="7562881" y="771895"/>
            <a:ext cx="1428706" cy="483022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200" dirty="0"/>
              <a:t>Surv</a:t>
            </a:r>
            <a:r>
              <a:rPr lang="en-GB" sz="1200" dirty="0"/>
              <a:t>e</a:t>
            </a:r>
            <a:r>
              <a:rPr lang="en-DE" sz="1200" dirty="0"/>
              <a:t>y </a:t>
            </a:r>
          </a:p>
          <a:p>
            <a:r>
              <a:rPr lang="en-DE" sz="1200" dirty="0"/>
              <a:t>LM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6B526A-410B-5120-C47E-0842128AA6DF}"/>
              </a:ext>
            </a:extLst>
          </p:cNvPr>
          <p:cNvCxnSpPr>
            <a:cxnSpLocks/>
          </p:cNvCxnSpPr>
          <p:nvPr/>
        </p:nvCxnSpPr>
        <p:spPr>
          <a:xfrm>
            <a:off x="8348354" y="902531"/>
            <a:ext cx="55374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1AE71E-0029-CA51-29A4-2E310D7012C3}"/>
              </a:ext>
            </a:extLst>
          </p:cNvPr>
          <p:cNvCxnSpPr>
            <a:cxnSpLocks/>
          </p:cNvCxnSpPr>
          <p:nvPr/>
        </p:nvCxnSpPr>
        <p:spPr>
          <a:xfrm>
            <a:off x="8383982" y="1078681"/>
            <a:ext cx="504265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3D4789-8F9A-C508-4BF4-D5ECF1FEE936}"/>
              </a:ext>
            </a:extLst>
          </p:cNvPr>
          <p:cNvCxnSpPr/>
          <p:nvPr/>
        </p:nvCxnSpPr>
        <p:spPr>
          <a:xfrm>
            <a:off x="397000" y="3173990"/>
            <a:ext cx="8260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025FCF-2290-7F43-CECB-71A892F2F377}"/>
              </a:ext>
            </a:extLst>
          </p:cNvPr>
          <p:cNvCxnSpPr>
            <a:cxnSpLocks/>
          </p:cNvCxnSpPr>
          <p:nvPr/>
        </p:nvCxnSpPr>
        <p:spPr>
          <a:xfrm>
            <a:off x="4631095" y="1615044"/>
            <a:ext cx="0" cy="304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805255-F5D2-4C59-2644-FD8074E01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450093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244775-9A60-E1AD-A259-8902C55AA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55767" y="1663874"/>
            <a:ext cx="2617375" cy="379247"/>
          </a:xfrm>
        </p:spPr>
        <p:txBody>
          <a:bodyPr lIns="0" tIns="0" rIns="0" bIns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= Simple Rolling average</a:t>
            </a:r>
          </a:p>
          <a:p>
            <a:endParaRPr lang="en-US" sz="1100" b="1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= Number of variables </a:t>
            </a:r>
          </a:p>
          <a:p>
            <a:endParaRPr lang="en-US" sz="1100" b="1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= Value at position t </a:t>
            </a:r>
          </a:p>
          <a:p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97B265-9011-D2F2-623E-7D4C79DA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Rolling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A966A-2891-A7B9-30A9-75808A73124E}"/>
              </a:ext>
            </a:extLst>
          </p:cNvPr>
          <p:cNvSpPr txBox="1"/>
          <p:nvPr/>
        </p:nvSpPr>
        <p:spPr bwMode="auto">
          <a:xfrm>
            <a:off x="680411" y="3631862"/>
            <a:ext cx="58861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have used a 3-week rolling average to compensate for sudden changes.</a:t>
            </a:r>
          </a:p>
        </p:txBody>
      </p:sp>
      <p:pic>
        <p:nvPicPr>
          <p:cNvPr id="10" name="Picture 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CBD243E-A52B-FAD8-1C5E-F06F58822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6" y="1708940"/>
            <a:ext cx="4332514" cy="829867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7073D20-CE18-8F61-C2DB-4791EC8B3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17" y="1586945"/>
            <a:ext cx="40005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768B23-CE71-1328-8DF7-51E57D594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196" y="1980068"/>
            <a:ext cx="311092" cy="287613"/>
          </a:xfrm>
          <a:prstGeom prst="rect">
            <a:avLst/>
          </a:prstGeom>
        </p:spPr>
      </p:pic>
      <p:pic>
        <p:nvPicPr>
          <p:cNvPr id="16" name="Picture 1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09BF4816-0C06-E37F-0906-CDF1CDA93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196" y="2298929"/>
            <a:ext cx="311092" cy="282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014741-799C-9005-FD40-D6A4587AD409}"/>
              </a:ext>
            </a:extLst>
          </p:cNvPr>
          <p:cNvSpPr txBox="1"/>
          <p:nvPr/>
        </p:nvSpPr>
        <p:spPr bwMode="auto">
          <a:xfrm>
            <a:off x="500743" y="870857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>
                <a:effectLst/>
                <a:latin typeface="Times New Roman" panose="02020603050405020304" pitchFamily="18" charset="0"/>
              </a:rPr>
              <a:t>Moving Average Aggregate Sentiment</a:t>
            </a:r>
            <a:endParaRPr lang="en-DE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59F2DD5-EBA1-95B3-F507-D816B548E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90179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4AA4C-B807-81CE-0C93-F8DE7EDD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moving average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5DCF-4DA1-7535-98B5-08F868C81027}"/>
              </a:ext>
            </a:extLst>
          </p:cNvPr>
          <p:cNvSpPr txBox="1"/>
          <p:nvPr/>
        </p:nvSpPr>
        <p:spPr bwMode="auto">
          <a:xfrm>
            <a:off x="1902511" y="1298174"/>
            <a:ext cx="957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939A-950D-5A3D-FA00-76DC3392B8DA}"/>
              </a:ext>
            </a:extLst>
          </p:cNvPr>
          <p:cNvSpPr txBox="1"/>
          <p:nvPr/>
        </p:nvSpPr>
        <p:spPr bwMode="auto">
          <a:xfrm>
            <a:off x="6268290" y="1213407"/>
            <a:ext cx="957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After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E67F3-302C-11C4-5DB3-4F9524D38E3D}"/>
              </a:ext>
            </a:extLst>
          </p:cNvPr>
          <p:cNvSpPr txBox="1"/>
          <p:nvPr/>
        </p:nvSpPr>
        <p:spPr bwMode="auto">
          <a:xfrm rot="16200000">
            <a:off x="82627" y="2210581"/>
            <a:ext cx="729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93866-87BE-C814-CF54-3BE91E6B7EE8}"/>
              </a:ext>
            </a:extLst>
          </p:cNvPr>
          <p:cNvSpPr txBox="1"/>
          <p:nvPr/>
        </p:nvSpPr>
        <p:spPr bwMode="auto">
          <a:xfrm rot="16200000">
            <a:off x="-82624" y="3693167"/>
            <a:ext cx="1125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Stress</a:t>
            </a:r>
          </a:p>
        </p:txBody>
      </p:sp>
      <p:pic>
        <p:nvPicPr>
          <p:cNvPr id="19" name="Picture 1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BB53CEC-DD57-63A9-2524-F159ADC9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580" y="1491375"/>
            <a:ext cx="4246836" cy="1924384"/>
          </a:xfrm>
          <a:prstGeom prst="rect">
            <a:avLst/>
          </a:prstGeom>
        </p:spPr>
      </p:pic>
      <p:pic>
        <p:nvPicPr>
          <p:cNvPr id="2" name="Picture 1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3BF0ECF-FE8A-E141-8CB4-0AEA1A683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26" y="1583493"/>
            <a:ext cx="4070133" cy="1640576"/>
          </a:xfrm>
          <a:prstGeom prst="rect">
            <a:avLst/>
          </a:prstGeom>
        </p:spPr>
      </p:pic>
      <p:pic>
        <p:nvPicPr>
          <p:cNvPr id="22" name="Picture 21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F9677C52-F2E2-2EE1-B4AC-DC33CD784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07" y="3171214"/>
            <a:ext cx="4091562" cy="1711801"/>
          </a:xfrm>
          <a:prstGeom prst="rect">
            <a:avLst/>
          </a:prstGeom>
        </p:spPr>
      </p:pic>
      <p:pic>
        <p:nvPicPr>
          <p:cNvPr id="24" name="Picture 23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7AEE9B3-F8CB-138D-50C9-48F50F56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843" y="3097716"/>
            <a:ext cx="4363670" cy="17249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E76A93-E1B9-C838-F7DD-AB530AE107EF}"/>
              </a:ext>
            </a:extLst>
          </p:cNvPr>
          <p:cNvSpPr/>
          <p:nvPr/>
        </p:nvSpPr>
        <p:spPr>
          <a:xfrm>
            <a:off x="7562881" y="771895"/>
            <a:ext cx="1428706" cy="483022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survey</a:t>
            </a:r>
            <a:r>
              <a:rPr lang="en-DE" sz="1200" dirty="0"/>
              <a:t> </a:t>
            </a:r>
          </a:p>
          <a:p>
            <a:r>
              <a:rPr lang="en-DE" sz="1200" dirty="0"/>
              <a:t>LM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547405-EA53-3ACD-7DDA-6A18613BA482}"/>
              </a:ext>
            </a:extLst>
          </p:cNvPr>
          <p:cNvCxnSpPr>
            <a:cxnSpLocks/>
          </p:cNvCxnSpPr>
          <p:nvPr/>
        </p:nvCxnSpPr>
        <p:spPr>
          <a:xfrm>
            <a:off x="8348354" y="902531"/>
            <a:ext cx="55374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3265D5-D1E8-6935-C1EA-F1C523BD9357}"/>
              </a:ext>
            </a:extLst>
          </p:cNvPr>
          <p:cNvCxnSpPr>
            <a:cxnSpLocks/>
          </p:cNvCxnSpPr>
          <p:nvPr/>
        </p:nvCxnSpPr>
        <p:spPr>
          <a:xfrm>
            <a:off x="8383982" y="1078681"/>
            <a:ext cx="504265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20926C-BC21-27A6-51AB-8CA6B92BCE1E}"/>
              </a:ext>
            </a:extLst>
          </p:cNvPr>
          <p:cNvCxnSpPr>
            <a:cxnSpLocks/>
          </p:cNvCxnSpPr>
          <p:nvPr/>
        </p:nvCxnSpPr>
        <p:spPr>
          <a:xfrm>
            <a:off x="510325" y="3224069"/>
            <a:ext cx="8424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B52966-B0C2-B3D5-93D4-0EF8C08CA494}"/>
              </a:ext>
            </a:extLst>
          </p:cNvPr>
          <p:cNvCxnSpPr>
            <a:cxnSpLocks/>
          </p:cNvCxnSpPr>
          <p:nvPr/>
        </p:nvCxnSpPr>
        <p:spPr>
          <a:xfrm flipH="1">
            <a:off x="4714500" y="1491375"/>
            <a:ext cx="19969" cy="3080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35964-1059-78ED-63B7-3F18F183F38B}"/>
              </a:ext>
            </a:extLst>
          </p:cNvPr>
          <p:cNvSpPr/>
          <p:nvPr/>
        </p:nvSpPr>
        <p:spPr>
          <a:xfrm>
            <a:off x="5540829" y="1894114"/>
            <a:ext cx="424542" cy="76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633BC-AD90-6CCD-54A4-0E470AE6358F}"/>
              </a:ext>
            </a:extLst>
          </p:cNvPr>
          <p:cNvSpPr/>
          <p:nvPr/>
        </p:nvSpPr>
        <p:spPr>
          <a:xfrm>
            <a:off x="5464629" y="1817914"/>
            <a:ext cx="500742" cy="14061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7DDDC6-D7DA-7721-2F1C-97E0E56E0343}"/>
              </a:ext>
            </a:extLst>
          </p:cNvPr>
          <p:cNvSpPr/>
          <p:nvPr/>
        </p:nvSpPr>
        <p:spPr>
          <a:xfrm>
            <a:off x="6128657" y="1817912"/>
            <a:ext cx="433338" cy="14061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904498-C5A0-1384-C33F-20AF43ED0E95}"/>
              </a:ext>
            </a:extLst>
          </p:cNvPr>
          <p:cNvSpPr/>
          <p:nvPr/>
        </p:nvSpPr>
        <p:spPr>
          <a:xfrm>
            <a:off x="5464628" y="3309260"/>
            <a:ext cx="433338" cy="14061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FAFE93-08E8-CD68-685C-80A46972C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1664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C85218-E578-5AA6-D785-43B59B18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is a problem still remains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A9ABA-F559-FC77-D035-152883F2B69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13900" y="973139"/>
            <a:ext cx="8569325" cy="77069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/>
              <a:t>The result is </a:t>
            </a:r>
            <a:r>
              <a:rPr lang="en-US" b="1" dirty="0"/>
              <a:t>heavily dependent on the query</a:t>
            </a:r>
            <a:r>
              <a:rPr lang="en-US" dirty="0"/>
              <a:t>. A simple change in query can change the result dramatically.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8EF1070-DA7A-2CD2-B008-39093035A80E}"/>
              </a:ext>
            </a:extLst>
          </p:cNvPr>
          <p:cNvSpPr txBox="1">
            <a:spLocks/>
          </p:cNvSpPr>
          <p:nvPr/>
        </p:nvSpPr>
        <p:spPr bwMode="auto">
          <a:xfrm>
            <a:off x="296661" y="19601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rgbClr val="003056"/>
                </a:solidFill>
                <a:latin typeface="Calibri"/>
                <a:ea typeface="+mj-ea"/>
                <a:cs typeface="Calibri"/>
              </a:defRPr>
            </a:lvl1pPr>
            <a:lvl2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50">
                <a:solidFill>
                  <a:schemeClr val="tx1"/>
                </a:solidFill>
                <a:latin typeface="Arial"/>
                <a:cs typeface="Arial"/>
              </a:defRPr>
            </a:lvl2pPr>
            <a:lvl3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50">
                <a:solidFill>
                  <a:schemeClr val="tx1"/>
                </a:solidFill>
                <a:latin typeface="Arial"/>
                <a:cs typeface="Arial"/>
              </a:defRPr>
            </a:lvl3pPr>
            <a:lvl4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50">
                <a:solidFill>
                  <a:schemeClr val="tx1"/>
                </a:solidFill>
                <a:latin typeface="Arial"/>
                <a:cs typeface="Arial"/>
              </a:defRPr>
            </a:lvl4pPr>
            <a:lvl5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50">
                <a:solidFill>
                  <a:schemeClr val="tx1"/>
                </a:solidFill>
                <a:latin typeface="Arial"/>
                <a:cs typeface="Arial"/>
              </a:defRPr>
            </a:lvl5pPr>
            <a:lvl6pPr marL="38098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50">
                <a:solidFill>
                  <a:schemeClr val="tx1"/>
                </a:solidFill>
                <a:latin typeface="Arial"/>
                <a:cs typeface="Arial"/>
              </a:defRPr>
            </a:lvl6pPr>
            <a:lvl7pPr marL="7619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50">
                <a:solidFill>
                  <a:schemeClr val="tx1"/>
                </a:solidFill>
                <a:latin typeface="Arial"/>
                <a:cs typeface="Arial"/>
              </a:defRPr>
            </a:lvl7pPr>
            <a:lvl8pPr marL="114295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50">
                <a:solidFill>
                  <a:schemeClr val="tx1"/>
                </a:solidFill>
                <a:latin typeface="Arial"/>
                <a:cs typeface="Arial"/>
              </a:defRPr>
            </a:lvl8pPr>
            <a:lvl9pPr marL="152393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5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defTabSz="914400"/>
            <a:r>
              <a:rPr lang="en-US"/>
              <a:t>Possible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35CA6-1A3F-244F-942C-A677E8AB4B02}"/>
              </a:ext>
            </a:extLst>
          </p:cNvPr>
          <p:cNvSpPr txBox="1"/>
          <p:nvPr/>
        </p:nvSpPr>
        <p:spPr bwMode="auto">
          <a:xfrm>
            <a:off x="466181" y="2843356"/>
            <a:ext cx="833795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Run the same </a:t>
            </a:r>
            <a:r>
              <a:rPr lang="en-US" sz="2400" b="1" dirty="0"/>
              <a:t>query multiple time</a:t>
            </a:r>
            <a:r>
              <a:rPr lang="en-US" sz="2400" dirty="0"/>
              <a:t>, with different writing style and get the average results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B752855-169C-AD0A-640A-D8E64A9E80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669738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171E985-7517-0919-55C3-C6EF3E21A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50400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7A1F5-9965-81C3-2576-994C5C374FA6}"/>
              </a:ext>
            </a:extLst>
          </p:cNvPr>
          <p:cNvSpPr txBox="1"/>
          <p:nvPr/>
        </p:nvSpPr>
        <p:spPr bwMode="auto">
          <a:xfrm>
            <a:off x="177678" y="2129318"/>
            <a:ext cx="879128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ea typeface="+mn-lt"/>
                <a:cs typeface="+mn-lt"/>
              </a:rPr>
              <a:t>Broadly speaking, &lt;mask&gt; is the emotion that best describes your mood and/or how you have felt in the past week.</a:t>
            </a:r>
          </a:p>
          <a:p>
            <a:pPr marL="342900" indent="-342900">
              <a:buAutoNum type="arabicPeriod"/>
            </a:pPr>
            <a:r>
              <a:rPr lang="en-US" sz="1400" dirty="0">
                <a:ea typeface="+mn-lt"/>
                <a:cs typeface="+mn-lt"/>
              </a:rPr>
              <a:t>Broadly speaking, the emotion &lt;mask&gt; best describes your mood and/or how you have felt in the past week.</a:t>
            </a:r>
          </a:p>
          <a:p>
            <a:pPr marL="342900" indent="-342900">
              <a:buAutoNum type="arabicPeriod"/>
            </a:pPr>
            <a:r>
              <a:rPr lang="en-US" sz="1400" dirty="0">
                <a:ea typeface="+mn-lt"/>
                <a:cs typeface="+mn-lt"/>
              </a:rPr>
              <a:t>Broadly speaking, which of the following best describe your mood and/or how you have felt in the past week. Please select all that apply &lt;mask&gt;.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C1161-F504-A8D5-1268-452EA3363747}"/>
              </a:ext>
            </a:extLst>
          </p:cNvPr>
          <p:cNvSpPr txBox="1"/>
          <p:nvPr/>
        </p:nvSpPr>
        <p:spPr bwMode="auto">
          <a:xfrm>
            <a:off x="236756" y="812637"/>
            <a:ext cx="86641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Broadly speaking, which of the following best describe your mood and/or how you have felt in the past week. Please select all that apply &lt;mask&gt;.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A90051B-DA8E-E484-A231-6868959CBBAE}"/>
              </a:ext>
            </a:extLst>
          </p:cNvPr>
          <p:cNvSpPr/>
          <p:nvPr/>
        </p:nvSpPr>
        <p:spPr>
          <a:xfrm>
            <a:off x="4054657" y="1470438"/>
            <a:ext cx="563762" cy="5969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1BC6D-CB29-A2D9-9193-90EBA7EB7FEF}"/>
              </a:ext>
            </a:extLst>
          </p:cNvPr>
          <p:cNvSpPr txBox="1"/>
          <p:nvPr/>
        </p:nvSpPr>
        <p:spPr bwMode="auto">
          <a:xfrm>
            <a:off x="383263" y="306807"/>
            <a:ext cx="36664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Average of Multiple queries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F85C6-EE62-E9FF-2D71-8CA083EB6089}"/>
              </a:ext>
            </a:extLst>
          </p:cNvPr>
          <p:cNvSpPr txBox="1"/>
          <p:nvPr/>
        </p:nvSpPr>
        <p:spPr bwMode="auto">
          <a:xfrm>
            <a:off x="752611" y="3904517"/>
            <a:ext cx="79454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Hopefully, the variation due to queries will </a:t>
            </a:r>
            <a:r>
              <a:rPr lang="en-US" sz="2000" b="1" dirty="0">
                <a:solidFill>
                  <a:schemeClr val="accent2"/>
                </a:solidFill>
              </a:rPr>
              <a:t>cancel out</a:t>
            </a:r>
            <a:r>
              <a:rPr lang="en-US" sz="2000" b="1" dirty="0"/>
              <a:t>, if the number of queries is large enough</a:t>
            </a:r>
            <a:endParaRPr lang="en-US" sz="16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A91E44-F7F0-26DD-F675-FE795EC5A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635998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375CB34-DE54-E428-44FF-2CEAEF1F9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00649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22E45-7121-AD65-983C-7434C56D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multiple queries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15208-3732-0431-5C38-0BAB62CA50FF}"/>
              </a:ext>
            </a:extLst>
          </p:cNvPr>
          <p:cNvSpPr txBox="1"/>
          <p:nvPr/>
        </p:nvSpPr>
        <p:spPr bwMode="auto">
          <a:xfrm>
            <a:off x="1969819" y="1153450"/>
            <a:ext cx="11233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980D7-1A0C-7B9C-0AF4-DEE3AA2AEA7A}"/>
              </a:ext>
            </a:extLst>
          </p:cNvPr>
          <p:cNvSpPr txBox="1"/>
          <p:nvPr/>
        </p:nvSpPr>
        <p:spPr bwMode="auto">
          <a:xfrm>
            <a:off x="6208915" y="1165902"/>
            <a:ext cx="957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After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7FA26-54BE-D991-6C2B-B607A5B49625}"/>
              </a:ext>
            </a:extLst>
          </p:cNvPr>
          <p:cNvSpPr txBox="1"/>
          <p:nvPr/>
        </p:nvSpPr>
        <p:spPr bwMode="auto">
          <a:xfrm rot="16200000">
            <a:off x="-500" y="1996827"/>
            <a:ext cx="729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0B69A-B78A-73BC-66DC-58891AB26169}"/>
              </a:ext>
            </a:extLst>
          </p:cNvPr>
          <p:cNvSpPr txBox="1"/>
          <p:nvPr/>
        </p:nvSpPr>
        <p:spPr bwMode="auto">
          <a:xfrm rot="16200000">
            <a:off x="-165752" y="3574417"/>
            <a:ext cx="1125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Stress</a:t>
            </a:r>
          </a:p>
        </p:txBody>
      </p:sp>
      <p:pic>
        <p:nvPicPr>
          <p:cNvPr id="2" name="Picture 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3C0C116-5731-B52F-395F-770ECC52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8" y="1441426"/>
            <a:ext cx="4213760" cy="1784325"/>
          </a:xfrm>
          <a:prstGeom prst="rect">
            <a:avLst/>
          </a:prstGeom>
        </p:spPr>
      </p:pic>
      <p:pic>
        <p:nvPicPr>
          <p:cNvPr id="5" name="Picture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603460F-1390-3F5C-EAC7-10A0DEAE4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4" y="3089090"/>
            <a:ext cx="4268539" cy="1724939"/>
          </a:xfrm>
          <a:prstGeom prst="rect">
            <a:avLst/>
          </a:prstGeom>
        </p:spPr>
      </p:pic>
      <p:pic>
        <p:nvPicPr>
          <p:cNvPr id="15" name="Picture 14" descr="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53C9D76-BCD0-236C-9EF0-17D064D79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823" y="3099446"/>
            <a:ext cx="4253737" cy="1714583"/>
          </a:xfrm>
          <a:prstGeom prst="rect">
            <a:avLst/>
          </a:prstGeom>
        </p:spPr>
      </p:pic>
      <p:pic>
        <p:nvPicPr>
          <p:cNvPr id="23" name="Picture 22" descr="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6E92FB5-5BD7-80A8-D3A5-25213DEB5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449" y="1443078"/>
            <a:ext cx="4347177" cy="17522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2B8EC2-01D8-7AFF-2850-5AB4BAB55581}"/>
              </a:ext>
            </a:extLst>
          </p:cNvPr>
          <p:cNvSpPr/>
          <p:nvPr/>
        </p:nvSpPr>
        <p:spPr>
          <a:xfrm>
            <a:off x="7562881" y="771895"/>
            <a:ext cx="1428706" cy="483022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survey</a:t>
            </a:r>
            <a:r>
              <a:rPr lang="en-DE" sz="1200" dirty="0"/>
              <a:t> </a:t>
            </a:r>
          </a:p>
          <a:p>
            <a:r>
              <a:rPr lang="en-DE" sz="1200" dirty="0"/>
              <a:t>LM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01A5F6-C082-115A-0598-27019A5A0BB0}"/>
              </a:ext>
            </a:extLst>
          </p:cNvPr>
          <p:cNvCxnSpPr>
            <a:cxnSpLocks/>
          </p:cNvCxnSpPr>
          <p:nvPr/>
        </p:nvCxnSpPr>
        <p:spPr>
          <a:xfrm>
            <a:off x="8348354" y="902531"/>
            <a:ext cx="55374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C80B67-9FA8-3ADD-24DF-A2D8FEB10A44}"/>
              </a:ext>
            </a:extLst>
          </p:cNvPr>
          <p:cNvCxnSpPr>
            <a:cxnSpLocks/>
          </p:cNvCxnSpPr>
          <p:nvPr/>
        </p:nvCxnSpPr>
        <p:spPr>
          <a:xfrm>
            <a:off x="8383982" y="1078681"/>
            <a:ext cx="504265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68B775-E139-1872-56D4-3FA3D27BFA4F}"/>
              </a:ext>
            </a:extLst>
          </p:cNvPr>
          <p:cNvCxnSpPr>
            <a:cxnSpLocks/>
          </p:cNvCxnSpPr>
          <p:nvPr/>
        </p:nvCxnSpPr>
        <p:spPr>
          <a:xfrm>
            <a:off x="549087" y="3182571"/>
            <a:ext cx="7834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763377-C461-C8CD-D376-FAB53BEE8B54}"/>
              </a:ext>
            </a:extLst>
          </p:cNvPr>
          <p:cNvCxnSpPr/>
          <p:nvPr/>
        </p:nvCxnSpPr>
        <p:spPr>
          <a:xfrm>
            <a:off x="4560125" y="1535234"/>
            <a:ext cx="0" cy="3108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97AB6A-D65A-06CE-8DF6-6B5718937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024A663-4882-0E98-1557-6412436B9084}"/>
              </a:ext>
            </a:extLst>
          </p:cNvPr>
          <p:cNvSpPr/>
          <p:nvPr/>
        </p:nvSpPr>
        <p:spPr>
          <a:xfrm>
            <a:off x="5230761" y="1816572"/>
            <a:ext cx="491613" cy="120193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9F072-510B-35CD-E84D-3441EEF9B6D6}"/>
              </a:ext>
            </a:extLst>
          </p:cNvPr>
          <p:cNvSpPr/>
          <p:nvPr/>
        </p:nvSpPr>
        <p:spPr>
          <a:xfrm>
            <a:off x="7025149" y="1628715"/>
            <a:ext cx="491613" cy="141436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157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4A76C6-EC3E-A18F-843E-08E87E67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04800"/>
            <a:ext cx="7886700" cy="1104900"/>
          </a:xfrm>
        </p:spPr>
        <p:txBody>
          <a:bodyPr anchor="ctr">
            <a:normAutofit/>
          </a:bodyPr>
          <a:lstStyle/>
          <a:p>
            <a:r>
              <a:rPr lang="en-DE"/>
              <a:t>Primary Result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436540-8ADD-CA1F-937A-6E2950DDF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13603"/>
              </p:ext>
            </p:extLst>
          </p:nvPr>
        </p:nvGraphicFramePr>
        <p:xfrm>
          <a:off x="252664" y="1171254"/>
          <a:ext cx="8783052" cy="3515687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774036">
                  <a:extLst>
                    <a:ext uri="{9D8B030D-6E8A-4147-A177-3AD203B41FA5}">
                      <a16:colId xmlns:a16="http://schemas.microsoft.com/office/drawing/2014/main" val="1944363755"/>
                    </a:ext>
                  </a:extLst>
                </a:gridCol>
                <a:gridCol w="518481">
                  <a:extLst>
                    <a:ext uri="{9D8B030D-6E8A-4147-A177-3AD203B41FA5}">
                      <a16:colId xmlns:a16="http://schemas.microsoft.com/office/drawing/2014/main" val="3789498377"/>
                    </a:ext>
                  </a:extLst>
                </a:gridCol>
                <a:gridCol w="460327">
                  <a:extLst>
                    <a:ext uri="{9D8B030D-6E8A-4147-A177-3AD203B41FA5}">
                      <a16:colId xmlns:a16="http://schemas.microsoft.com/office/drawing/2014/main" val="515875562"/>
                    </a:ext>
                  </a:extLst>
                </a:gridCol>
                <a:gridCol w="790417">
                  <a:extLst>
                    <a:ext uri="{9D8B030D-6E8A-4147-A177-3AD203B41FA5}">
                      <a16:colId xmlns:a16="http://schemas.microsoft.com/office/drawing/2014/main" val="2648782656"/>
                    </a:ext>
                  </a:extLst>
                </a:gridCol>
                <a:gridCol w="710966">
                  <a:extLst>
                    <a:ext uri="{9D8B030D-6E8A-4147-A177-3AD203B41FA5}">
                      <a16:colId xmlns:a16="http://schemas.microsoft.com/office/drawing/2014/main" val="139875939"/>
                    </a:ext>
                  </a:extLst>
                </a:gridCol>
                <a:gridCol w="692946">
                  <a:extLst>
                    <a:ext uri="{9D8B030D-6E8A-4147-A177-3AD203B41FA5}">
                      <a16:colId xmlns:a16="http://schemas.microsoft.com/office/drawing/2014/main" val="4287358352"/>
                    </a:ext>
                  </a:extLst>
                </a:gridCol>
                <a:gridCol w="688031">
                  <a:extLst>
                    <a:ext uri="{9D8B030D-6E8A-4147-A177-3AD203B41FA5}">
                      <a16:colId xmlns:a16="http://schemas.microsoft.com/office/drawing/2014/main" val="2137443893"/>
                    </a:ext>
                  </a:extLst>
                </a:gridCol>
                <a:gridCol w="788780">
                  <a:extLst>
                    <a:ext uri="{9D8B030D-6E8A-4147-A177-3AD203B41FA5}">
                      <a16:colId xmlns:a16="http://schemas.microsoft.com/office/drawing/2014/main" val="2429462410"/>
                    </a:ext>
                  </a:extLst>
                </a:gridCol>
                <a:gridCol w="1016484">
                  <a:extLst>
                    <a:ext uri="{9D8B030D-6E8A-4147-A177-3AD203B41FA5}">
                      <a16:colId xmlns:a16="http://schemas.microsoft.com/office/drawing/2014/main" val="1870784423"/>
                    </a:ext>
                  </a:extLst>
                </a:gridCol>
                <a:gridCol w="914918">
                  <a:extLst>
                    <a:ext uri="{9D8B030D-6E8A-4147-A177-3AD203B41FA5}">
                      <a16:colId xmlns:a16="http://schemas.microsoft.com/office/drawing/2014/main" val="1031864550"/>
                    </a:ext>
                  </a:extLst>
                </a:gridCol>
                <a:gridCol w="637249">
                  <a:extLst>
                    <a:ext uri="{9D8B030D-6E8A-4147-A177-3AD203B41FA5}">
                      <a16:colId xmlns:a16="http://schemas.microsoft.com/office/drawing/2014/main" val="1847599035"/>
                    </a:ext>
                  </a:extLst>
                </a:gridCol>
                <a:gridCol w="790417">
                  <a:extLst>
                    <a:ext uri="{9D8B030D-6E8A-4147-A177-3AD203B41FA5}">
                      <a16:colId xmlns:a16="http://schemas.microsoft.com/office/drawing/2014/main" val="1000152148"/>
                    </a:ext>
                  </a:extLst>
                </a:gridCol>
              </a:tblGrid>
              <a:tr h="485981">
                <a:tc>
                  <a:txBody>
                    <a:bodyPr/>
                    <a:lstStyle/>
                    <a:p>
                      <a:pPr algn="ctr"/>
                      <a:endParaRPr lang="en-DE" sz="7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7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700" b="0" cap="all" spc="150">
                          <a:solidFill>
                            <a:schemeClr val="lt1"/>
                          </a:solidFill>
                        </a:rPr>
                        <a:t>Sad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700" b="0" cap="all" spc="150">
                          <a:solidFill>
                            <a:schemeClr val="lt1"/>
                          </a:solidFill>
                        </a:rPr>
                        <a:t>Content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700" b="0" cap="all" spc="150">
                          <a:solidFill>
                            <a:schemeClr val="lt1"/>
                          </a:solidFill>
                        </a:rPr>
                        <a:t>others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700" b="0" cap="all" spc="150">
                          <a:solidFill>
                            <a:schemeClr val="lt1"/>
                          </a:solidFill>
                        </a:rPr>
                        <a:t>Stress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700" b="0" cap="all" spc="150">
                          <a:solidFill>
                            <a:schemeClr val="lt1"/>
                          </a:solidFill>
                        </a:rPr>
                        <a:t>Lonely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700" b="0" cap="all" spc="150">
                          <a:solidFill>
                            <a:schemeClr val="lt1"/>
                          </a:solidFill>
                        </a:rPr>
                        <a:t>Inspired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700" b="0" cap="all" spc="150">
                          <a:solidFill>
                            <a:schemeClr val="lt1"/>
                          </a:solidFill>
                        </a:rPr>
                        <a:t>Frustrated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0" u="none" strike="noStrike" cap="all" spc="150">
                          <a:solidFill>
                            <a:schemeClr val="lt1"/>
                          </a:solidFill>
                          <a:effectLst/>
                        </a:rPr>
                        <a:t>Optimistic</a:t>
                      </a:r>
                      <a:endParaRPr lang="en-DE" sz="7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0" u="none" strike="noStrike" cap="all" spc="150">
                          <a:solidFill>
                            <a:schemeClr val="lt1"/>
                          </a:solidFill>
                          <a:effectLst/>
                        </a:rPr>
                        <a:t>Bored</a:t>
                      </a:r>
                      <a:endParaRPr lang="en-DE" sz="7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700" b="0" cap="all" spc="150">
                          <a:solidFill>
                            <a:schemeClr val="lt1"/>
                          </a:solidFill>
                        </a:rPr>
                        <a:t>Average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182513"/>
                  </a:ext>
                </a:extLst>
              </a:tr>
              <a:tr h="336634">
                <a:tc rowSpan="3"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Euclidean Distance 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cap="none" spc="0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3.615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3.631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0.964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5.671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2.462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1.305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5.026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2.838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3.325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cap="none" spc="0">
                          <a:solidFill>
                            <a:schemeClr val="tx1"/>
                          </a:solidFill>
                        </a:rPr>
                        <a:t>3.484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492094"/>
                  </a:ext>
                </a:extLst>
              </a:tr>
              <a:tr h="336634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cap="none" spc="0" dirty="0">
                          <a:solidFill>
                            <a:schemeClr val="tx1"/>
                          </a:solidFill>
                        </a:rPr>
                        <a:t>Before 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4.077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6.640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6.228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5.806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5.644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6.230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6.984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6.086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4.436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cap="none" spc="0">
                          <a:solidFill>
                            <a:schemeClr val="tx1"/>
                          </a:solidFill>
                        </a:rPr>
                        <a:t>5.792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80054"/>
                  </a:ext>
                </a:extLst>
              </a:tr>
              <a:tr h="336634">
                <a:tc vMerge="1"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cap="none" spc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3.527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6.377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5.747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5.450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5.174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5.911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6.688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5.684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3.844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5.378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419942"/>
                  </a:ext>
                </a:extLst>
              </a:tr>
              <a:tr h="336634">
                <a:tc rowSpan="3"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Correlation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cap="none" spc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0.243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-0.018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-0.023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-0.089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0.123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0.045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0.163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-0.070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-0.038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560745"/>
                  </a:ext>
                </a:extLst>
              </a:tr>
              <a:tr h="336634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cap="none" spc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0.243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-0.018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-0.023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-0.089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0.123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0.045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0.163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-0.070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-0.038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31340"/>
                  </a:ext>
                </a:extLst>
              </a:tr>
              <a:tr h="336634">
                <a:tc vMerge="1"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cap="none" spc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0.422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-0.113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-0.113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-0.155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0.379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-0.104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-0.033</a:t>
                      </a:r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358104"/>
                  </a:ext>
                </a:extLst>
              </a:tr>
              <a:tr h="336634">
                <a:tc rowSpan="3"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 Value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cap="none" spc="0" dirty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643067"/>
                  </a:ext>
                </a:extLst>
              </a:tr>
              <a:tr h="336634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cap="none" spc="0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GB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371503"/>
                  </a:ext>
                </a:extLst>
              </a:tr>
              <a:tr h="336634">
                <a:tc vMerge="1">
                  <a:txBody>
                    <a:bodyPr/>
                    <a:lstStyle/>
                    <a:p>
                      <a:pPr algn="ctr"/>
                      <a:endParaRPr lang="en-DE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600" cap="none" spc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9.99e-06</a:t>
                      </a:r>
                      <a:endParaRPr lang="en-DE" sz="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47" marR="63547" marT="63547" marB="635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01614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7812EB4-89A7-8394-1D35-88E8B56F1CAC}"/>
              </a:ext>
            </a:extLst>
          </p:cNvPr>
          <p:cNvSpPr/>
          <p:nvPr/>
        </p:nvSpPr>
        <p:spPr>
          <a:xfrm>
            <a:off x="1039584" y="3733800"/>
            <a:ext cx="7886701" cy="95314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Up Arrow Callout 5">
            <a:extLst>
              <a:ext uri="{FF2B5EF4-FFF2-40B4-BE49-F238E27FC236}">
                <a16:creationId xmlns:a16="http://schemas.microsoft.com/office/drawing/2014/main" id="{870BC195-3965-BD18-FEF2-07D860523C74}"/>
              </a:ext>
            </a:extLst>
          </p:cNvPr>
          <p:cNvSpPr/>
          <p:nvPr/>
        </p:nvSpPr>
        <p:spPr>
          <a:xfrm>
            <a:off x="1273629" y="5007428"/>
            <a:ext cx="2133600" cy="805543"/>
          </a:xfrm>
          <a:prstGeom prst="upArrowCallou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Up Arrow Callout 6">
            <a:extLst>
              <a:ext uri="{FF2B5EF4-FFF2-40B4-BE49-F238E27FC236}">
                <a16:creationId xmlns:a16="http://schemas.microsoft.com/office/drawing/2014/main" id="{063354A4-EC6A-8B25-6DAC-98A9D170D102}"/>
              </a:ext>
            </a:extLst>
          </p:cNvPr>
          <p:cNvSpPr/>
          <p:nvPr/>
        </p:nvSpPr>
        <p:spPr>
          <a:xfrm>
            <a:off x="3407229" y="4686941"/>
            <a:ext cx="1817915" cy="265417"/>
          </a:xfrm>
          <a:prstGeom prst="upArrowCallou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05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p-value  0.05&gt;9.999e-06</a:t>
            </a:r>
            <a:endParaRPr lang="en-DE" sz="105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C88D32-A367-C056-205B-DB6E25E7609F}"/>
              </a:ext>
            </a:extLst>
          </p:cNvPr>
          <p:cNvSpPr/>
          <p:nvPr/>
        </p:nvSpPr>
        <p:spPr>
          <a:xfrm>
            <a:off x="1039584" y="2704458"/>
            <a:ext cx="7092045" cy="95314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5290546D-E347-21C1-9BEB-1E04A05701D8}"/>
              </a:ext>
            </a:extLst>
          </p:cNvPr>
          <p:cNvSpPr/>
          <p:nvPr/>
        </p:nvSpPr>
        <p:spPr>
          <a:xfrm>
            <a:off x="8022771" y="2704457"/>
            <a:ext cx="1121229" cy="876300"/>
          </a:xfrm>
          <a:prstGeom prst="lef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800" dirty="0">
                <a:solidFill>
                  <a:srgbClr val="C00000"/>
                </a:solidFill>
              </a:rPr>
              <a:t>Correlation is motly low and incosistant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AFB51-3F76-D256-B85C-2927738D57DB}"/>
              </a:ext>
            </a:extLst>
          </p:cNvPr>
          <p:cNvSpPr/>
          <p:nvPr/>
        </p:nvSpPr>
        <p:spPr>
          <a:xfrm>
            <a:off x="1083831" y="1706480"/>
            <a:ext cx="7842454" cy="95314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B624-249A-4315-E615-C7E1D41B4B7E}"/>
              </a:ext>
            </a:extLst>
          </p:cNvPr>
          <p:cNvSpPr/>
          <p:nvPr/>
        </p:nvSpPr>
        <p:spPr>
          <a:xfrm>
            <a:off x="8426245" y="1706480"/>
            <a:ext cx="500040" cy="95314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116683-9249-DE78-A1FD-A685A96FF9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15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F832-A440-AAB2-CBE6-744FF57C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from primary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51DEA-3F76-AA21-E105-22D9F9A055CB}"/>
              </a:ext>
            </a:extLst>
          </p:cNvPr>
          <p:cNvSpPr txBox="1"/>
          <p:nvPr/>
        </p:nvSpPr>
        <p:spPr bwMode="auto">
          <a:xfrm>
            <a:off x="288001" y="961901"/>
            <a:ext cx="86718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Firstly, p-value results from the permutation testing are below the critical value</a:t>
            </a:r>
          </a:p>
          <a:p>
            <a:r>
              <a:rPr lang="en-GB" dirty="0">
                <a:effectLst/>
                <a:latin typeface="Helvetica" pitchFamily="2" charset="0"/>
              </a:rPr>
              <a:t>0.05&gt;9.999e-06. 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The correlation coefficients are also generally low, with values below 0.1</a:t>
            </a:r>
          </a:p>
          <a:p>
            <a:endParaRPr lang="en-GB" dirty="0"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This means that the null hypothesis can be rejected. It indicates our model has failed to replicate the surv</a:t>
            </a:r>
            <a:r>
              <a:rPr lang="en-GB" dirty="0">
                <a:latin typeface="Helvetica" pitchFamily="2" charset="0"/>
              </a:rPr>
              <a:t>e</a:t>
            </a:r>
            <a:r>
              <a:rPr lang="en-GB" dirty="0">
                <a:effectLst/>
                <a:latin typeface="Helvetica" pitchFamily="2" charset="0"/>
              </a:rPr>
              <a:t>y results.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84CE3C-54E7-D08A-46D1-0E6A0682B871}"/>
              </a:ext>
            </a:extLst>
          </p:cNvPr>
          <p:cNvSpPr/>
          <p:nvPr/>
        </p:nvSpPr>
        <p:spPr>
          <a:xfrm>
            <a:off x="510639" y="3515101"/>
            <a:ext cx="7885215" cy="914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effectLst/>
                <a:latin typeface="Helvetica" pitchFamily="2" charset="0"/>
              </a:rPr>
              <a:t>However, Substantial improvement after rescaling and alignment of sudden spike indicates It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is still worth exploring whether alternative training or rescaling methods give a useable result.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11202D6-3071-812F-E70C-F4296FA16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3216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1051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D80B5B-6496-6CC6-92A4-E13013A9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04800"/>
            <a:ext cx="7886700" cy="1104900"/>
          </a:xfrm>
        </p:spPr>
        <p:txBody>
          <a:bodyPr anchor="ctr">
            <a:normAutofit/>
          </a:bodyPr>
          <a:lstStyle/>
          <a:p>
            <a:r>
              <a:rPr lang="en-US"/>
              <a:t>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9E7E59-0658-1A1F-05B2-2D8C229CE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866240"/>
              </p:ext>
            </p:extLst>
          </p:nvPr>
        </p:nvGraphicFramePr>
        <p:xfrm>
          <a:off x="675629" y="1253447"/>
          <a:ext cx="7797317" cy="39738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74685">
                  <a:extLst>
                    <a:ext uri="{9D8B030D-6E8A-4147-A177-3AD203B41FA5}">
                      <a16:colId xmlns:a16="http://schemas.microsoft.com/office/drawing/2014/main" val="4151829291"/>
                    </a:ext>
                  </a:extLst>
                </a:gridCol>
                <a:gridCol w="2065745">
                  <a:extLst>
                    <a:ext uri="{9D8B030D-6E8A-4147-A177-3AD203B41FA5}">
                      <a16:colId xmlns:a16="http://schemas.microsoft.com/office/drawing/2014/main" val="3621775103"/>
                    </a:ext>
                  </a:extLst>
                </a:gridCol>
                <a:gridCol w="1156599">
                  <a:extLst>
                    <a:ext uri="{9D8B030D-6E8A-4147-A177-3AD203B41FA5}">
                      <a16:colId xmlns:a16="http://schemas.microsoft.com/office/drawing/2014/main" val="1588580815"/>
                    </a:ext>
                  </a:extLst>
                </a:gridCol>
                <a:gridCol w="1895955">
                  <a:extLst>
                    <a:ext uri="{9D8B030D-6E8A-4147-A177-3AD203B41FA5}">
                      <a16:colId xmlns:a16="http://schemas.microsoft.com/office/drawing/2014/main" val="636823661"/>
                    </a:ext>
                  </a:extLst>
                </a:gridCol>
                <a:gridCol w="2104333">
                  <a:extLst>
                    <a:ext uri="{9D8B030D-6E8A-4147-A177-3AD203B41FA5}">
                      <a16:colId xmlns:a16="http://schemas.microsoft.com/office/drawing/2014/main" val="4195075976"/>
                    </a:ext>
                  </a:extLst>
                </a:gridCol>
              </a:tblGrid>
              <a:tr h="311665">
                <a:tc>
                  <a:txBody>
                    <a:bodyPr/>
                    <a:lstStyle/>
                    <a:p>
                      <a:pPr algn="ctr"/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Week</a:t>
                      </a:r>
                    </a:p>
                  </a:txBody>
                  <a:tcPr marL="47577" marR="45213" marT="13594" marB="10195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Training Model</a:t>
                      </a:r>
                    </a:p>
                  </a:txBody>
                  <a:tcPr marL="47577" marR="45213" marT="13594" marB="10195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cap="none" spc="0" dirty="0">
                          <a:solidFill>
                            <a:schemeClr val="tx1"/>
                          </a:solidFill>
                        </a:rPr>
                        <a:t>Rescaling</a:t>
                      </a:r>
                    </a:p>
                  </a:txBody>
                  <a:tcPr marL="47577" marR="45213" marT="13594" marB="10195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Analyzing result</a:t>
                      </a:r>
                    </a:p>
                  </a:txBody>
                  <a:tcPr marL="47577" marR="45213" marT="13594" marB="10195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Final Report writing</a:t>
                      </a:r>
                    </a:p>
                  </a:txBody>
                  <a:tcPr marL="47577" marR="45213" marT="13594" marB="101950" anchor="b"/>
                </a:tc>
                <a:extLst>
                  <a:ext uri="{0D108BD9-81ED-4DB2-BD59-A6C34878D82A}">
                    <a16:rowId xmlns:a16="http://schemas.microsoft.com/office/drawing/2014/main" val="3951433709"/>
                  </a:ext>
                </a:extLst>
              </a:tr>
              <a:tr h="327900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1 - 4</a:t>
                      </a:r>
                    </a:p>
                  </a:txBody>
                  <a:tcPr marL="47577" marR="45213" marT="13594" marB="101950"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u="none" strike="noStrike" cap="none" spc="0" noProof="0">
                          <a:solidFill>
                            <a:schemeClr val="tx1"/>
                          </a:solidFill>
                        </a:rPr>
                        <a:t>Cumulative Model Training(CMT)</a:t>
                      </a:r>
                      <a:endParaRPr lang="en-US" sz="1000" b="0" i="0" u="none" strike="noStrike" cap="none" spc="0" noProof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b="0" i="0" u="none" strike="noStrike" cap="none" spc="0" noProof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b="0" i="0" u="none" strike="noStrike" cap="none" spc="0" noProof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u="none" strike="noStrike" cap="none" spc="0" noProof="0">
                          <a:solidFill>
                            <a:schemeClr val="tx1"/>
                          </a:solidFill>
                        </a:rPr>
                        <a:t>Introduction and Motivation</a:t>
                      </a:r>
                      <a:endParaRPr lang="en-US" sz="1000" b="0" i="0" u="none" strike="noStrike" cap="none" spc="0" noProof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47577" marR="45213" marT="13594" marB="101950"/>
                </a:tc>
                <a:extLst>
                  <a:ext uri="{0D108BD9-81ED-4DB2-BD59-A6C34878D82A}">
                    <a16:rowId xmlns:a16="http://schemas.microsoft.com/office/drawing/2014/main" val="4024560168"/>
                  </a:ext>
                </a:extLst>
              </a:tr>
              <a:tr h="652592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4 - 8</a:t>
                      </a:r>
                    </a:p>
                  </a:txBody>
                  <a:tcPr marL="47577" marR="45213" marT="13594" marB="101950"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598" marR="60438" marT="18171" marB="1362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Min – Max Rescaling</a:t>
                      </a:r>
                    </a:p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Analyze result from Cumulative training </a:t>
                      </a: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Related work and Research Gap</a:t>
                      </a:r>
                    </a:p>
                  </a:txBody>
                  <a:tcPr marL="47577" marR="45213" marT="13594" marB="101950"/>
                </a:tc>
                <a:extLst>
                  <a:ext uri="{0D108BD9-81ED-4DB2-BD59-A6C34878D82A}">
                    <a16:rowId xmlns:a16="http://schemas.microsoft.com/office/drawing/2014/main" val="764986134"/>
                  </a:ext>
                </a:extLst>
              </a:tr>
              <a:tr h="490246">
                <a:tc>
                  <a:txBody>
                    <a:bodyPr/>
                    <a:lstStyle/>
                    <a:p>
                      <a:pPr marL="0" marR="0" lvl="0" indent="0" algn="ctr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8 - 12</a:t>
                      </a: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Training Models with different time window(TMDTW)</a:t>
                      </a: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Standard Rescaling</a:t>
                      </a: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Analyze result from TMDTW</a:t>
                      </a: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Details explanation of experimental set up</a:t>
                      </a:r>
                    </a:p>
                  </a:txBody>
                  <a:tcPr marL="47577" marR="45213" marT="13594" marB="101950"/>
                </a:tc>
                <a:extLst>
                  <a:ext uri="{0D108BD9-81ED-4DB2-BD59-A6C34878D82A}">
                    <a16:rowId xmlns:a16="http://schemas.microsoft.com/office/drawing/2014/main" val="3098836892"/>
                  </a:ext>
                </a:extLst>
              </a:tr>
              <a:tr h="3603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7577" marR="45213" marT="13594" marB="101950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DE" sz="1200" b="1">
                          <a:solidFill>
                            <a:srgbClr val="002060"/>
                          </a:solidFill>
                        </a:rPr>
                        <a:t>Mid Tarm Presentation </a:t>
                      </a:r>
                      <a:endParaRPr lang="en-DE" sz="1200" b="1" dirty="0">
                        <a:solidFill>
                          <a:srgbClr val="002060"/>
                        </a:solidFill>
                      </a:endParaRPr>
                    </a:p>
                  </a:txBody>
                  <a:tcPr marL="47577" marR="45213" marT="13594" marB="101950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62" marR="52136" marT="15675" marB="1175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62" marR="52136" marT="15675" marB="1175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62" marR="52136" marT="15675" marB="1175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783881"/>
                  </a:ext>
                </a:extLst>
              </a:tr>
              <a:tr h="490246">
                <a:tc>
                  <a:txBody>
                    <a:bodyPr/>
                    <a:lstStyle/>
                    <a:p>
                      <a:pPr marL="0" marR="0" lvl="0" indent="0" algn="ctr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12 - 16</a:t>
                      </a:r>
                    </a:p>
                    <a:p>
                      <a:pPr algn="ctr"/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Robust Rescaling</a:t>
                      </a: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Comparison between different approach</a:t>
                      </a: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Companion between multiple approaches </a:t>
                      </a:r>
                    </a:p>
                  </a:txBody>
                  <a:tcPr marL="47577" marR="45213" marT="13594" marB="101950"/>
                </a:tc>
                <a:extLst>
                  <a:ext uri="{0D108BD9-81ED-4DB2-BD59-A6C34878D82A}">
                    <a16:rowId xmlns:a16="http://schemas.microsoft.com/office/drawing/2014/main" val="1643893237"/>
                  </a:ext>
                </a:extLst>
              </a:tr>
              <a:tr h="490246">
                <a:tc>
                  <a:txBody>
                    <a:bodyPr/>
                    <a:lstStyle/>
                    <a:p>
                      <a:pPr marL="0" marR="0" lvl="0" indent="0" algn="ctr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16 - 20</a:t>
                      </a:r>
                    </a:p>
                    <a:p>
                      <a:pPr algn="ctr"/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7577" marR="45213" marT="13594" marB="101950"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Evaluation of test Result</a:t>
                      </a:r>
                    </a:p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7577" marR="45213" marT="13594" marB="101950"/>
                </a:tc>
                <a:extLst>
                  <a:ext uri="{0D108BD9-81ED-4DB2-BD59-A6C34878D82A}">
                    <a16:rowId xmlns:a16="http://schemas.microsoft.com/office/drawing/2014/main" val="3238656811"/>
                  </a:ext>
                </a:extLst>
              </a:tr>
              <a:tr h="360369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20-22</a:t>
                      </a:r>
                    </a:p>
                  </a:txBody>
                  <a:tcPr marL="47577" marR="45213" marT="13594" marB="101950"/>
                </a:tc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cap="none" spc="0">
                          <a:solidFill>
                            <a:srgbClr val="002060"/>
                          </a:solidFill>
                        </a:rPr>
                        <a:t>Final proofreading &amp; Incorporating feedback </a:t>
                      </a:r>
                      <a:endParaRPr lang="en-US" sz="1200" b="1" cap="none" spc="0" dirty="0">
                        <a:solidFill>
                          <a:srgbClr val="002060"/>
                        </a:solidFill>
                      </a:endParaRPr>
                    </a:p>
                  </a:txBody>
                  <a:tcPr marL="47577" marR="45213" marT="13594" marB="101950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1491" marR="48933" marT="14712" marB="110338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1491" marR="48933" marT="14712" marB="110338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1491" marR="48933" marT="14712" marB="110338"/>
                </a:tc>
                <a:extLst>
                  <a:ext uri="{0D108BD9-81ED-4DB2-BD59-A6C34878D82A}">
                    <a16:rowId xmlns:a16="http://schemas.microsoft.com/office/drawing/2014/main" val="3275046902"/>
                  </a:ext>
                </a:extLst>
              </a:tr>
              <a:tr h="490246">
                <a:tc>
                  <a:txBody>
                    <a:bodyPr/>
                    <a:lstStyle/>
                    <a:p>
                      <a:pPr marL="0" marR="0" lvl="0" indent="0" algn="ctr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  <a:p>
                      <a:pPr algn="ctr"/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7577" marR="45213" marT="13594" marB="101950"/>
                </a:tc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1" cap="none" spc="0" dirty="0">
                          <a:solidFill>
                            <a:srgbClr val="002060"/>
                          </a:solidFill>
                        </a:rPr>
                        <a:t>Final Presentation </a:t>
                      </a:r>
                    </a:p>
                  </a:txBody>
                  <a:tcPr marL="47577" marR="45213" marT="13594" marB="101950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62" marR="52136" marT="15675" marB="1175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62" marR="52136" marT="15675" marB="1175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62" marR="52136" marT="15675" marB="1175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997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32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66D7A9FB-B0E9-390F-C343-B72AA393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8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3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CCF9-5FEA-8325-A5F9-9037AC0D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 anchor="b"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63CE-4ED5-39C0-CDFB-CAB901E72E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Use of opinion or emotion: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0698E8-17ED-F6A6-811A-B28DE3375B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609426"/>
              </p:ext>
            </p:extLst>
          </p:nvPr>
        </p:nvGraphicFramePr>
        <p:xfrm>
          <a:off x="287339" y="1404000"/>
          <a:ext cx="8569325" cy="346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C1CD98-BAAB-B943-C9B1-D75EAE04C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359911"/>
              </p:ext>
            </p:extLst>
          </p:nvPr>
        </p:nvGraphicFramePr>
        <p:xfrm>
          <a:off x="287336" y="4773558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924303-FCC9-72AB-285E-3E4B8B20B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221348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088140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321A32-E22E-B9D8-91BC-9BFAC167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 anchor="b">
            <a:normAutofit/>
          </a:bodyPr>
          <a:lstStyle/>
          <a:p>
            <a:r>
              <a:rPr lang="en-US" dirty="0"/>
              <a:t>Work plan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3F6E399-A64B-8FF2-313E-9369F3F16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/>
              <a:t>First Step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E62F103D-C0F8-4705-79B2-4870F16A13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335079"/>
              </p:ext>
            </p:extLst>
          </p:nvPr>
        </p:nvGraphicFramePr>
        <p:xfrm>
          <a:off x="287339" y="1404000"/>
          <a:ext cx="8569325" cy="346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908370-A2B4-4177-4D19-9FC7AFA71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199572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1779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A0933-64D5-BC0C-7B90-65C2875B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 anchor="b">
            <a:normAutofit/>
          </a:bodyPr>
          <a:lstStyle/>
          <a:p>
            <a:r>
              <a:rPr lang="de-DE" b="0" err="1"/>
              <a:t>Reason</a:t>
            </a:r>
            <a:r>
              <a:rPr lang="de-DE" b="0"/>
              <a:t> </a:t>
            </a:r>
            <a:r>
              <a:rPr lang="de-DE" b="0" err="1"/>
              <a:t>to</a:t>
            </a:r>
            <a:r>
              <a:rPr lang="de-DE" b="0"/>
              <a:t> </a:t>
            </a:r>
            <a:r>
              <a:rPr lang="de-DE" b="0" err="1"/>
              <a:t>choose</a:t>
            </a:r>
            <a:r>
              <a:rPr lang="de-DE" b="0"/>
              <a:t> </a:t>
            </a:r>
            <a:r>
              <a:rPr lang="de-DE" b="0" err="1"/>
              <a:t>TwHIN</a:t>
            </a:r>
            <a:r>
              <a:rPr lang="de-DE" b="0"/>
              <a:t>-BERT</a:t>
            </a: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9B5185-850D-31BA-640C-78C24768D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128132"/>
              </p:ext>
            </p:extLst>
          </p:nvPr>
        </p:nvGraphicFramePr>
        <p:xfrm>
          <a:off x="287339" y="1404000"/>
          <a:ext cx="8569325" cy="346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F3ABC8-54B2-7088-7BD9-0377D63F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091649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97095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77CA6D-642D-40CC-B53F-4A5A067685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412725"/>
              </p:ext>
            </p:extLst>
          </p:nvPr>
        </p:nvGraphicFramePr>
        <p:xfrm>
          <a:off x="3407434" y="959999"/>
          <a:ext cx="5449230" cy="4032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50DC385-1DE2-A55E-7870-109C8214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Different training approaches</a:t>
            </a:r>
            <a:endParaRPr lang="en-US"/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A804A931-9DD5-F1F0-9C24-BAEAB6311759}"/>
              </a:ext>
            </a:extLst>
          </p:cNvPr>
          <p:cNvSpPr/>
          <p:nvPr/>
        </p:nvSpPr>
        <p:spPr>
          <a:xfrm>
            <a:off x="209702" y="1242205"/>
            <a:ext cx="3292626" cy="3105509"/>
          </a:xfrm>
          <a:prstGeom prst="round2Diag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A25C80-0A05-3028-2E07-D303D599E3D0}"/>
              </a:ext>
            </a:extLst>
          </p:cNvPr>
          <p:cNvSpPr/>
          <p:nvPr/>
        </p:nvSpPr>
        <p:spPr>
          <a:xfrm>
            <a:off x="1121434" y="1751163"/>
            <a:ext cx="595223" cy="69011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/>
              <a:t>Retrain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9073F074-C923-AA91-2359-EC46C7DB5282}"/>
              </a:ext>
            </a:extLst>
          </p:cNvPr>
          <p:cNvSpPr/>
          <p:nvPr/>
        </p:nvSpPr>
        <p:spPr>
          <a:xfrm>
            <a:off x="931653" y="1242205"/>
            <a:ext cx="379562" cy="681487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2736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ulti-document 17">
            <a:extLst>
              <a:ext uri="{FF2B5EF4-FFF2-40B4-BE49-F238E27FC236}">
                <a16:creationId xmlns:a16="http://schemas.microsoft.com/office/drawing/2014/main" id="{0A8840D9-26BF-760E-A095-A9146294C70B}"/>
              </a:ext>
            </a:extLst>
          </p:cNvPr>
          <p:cNvSpPr/>
          <p:nvPr/>
        </p:nvSpPr>
        <p:spPr>
          <a:xfrm>
            <a:off x="491705" y="726784"/>
            <a:ext cx="8384875" cy="1265926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How</a:t>
            </a:r>
            <a:r>
              <a:rPr lang="de-DE" dirty="0"/>
              <a:t> 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en-US" dirty="0"/>
              <a:t>Create Time Series using user generated data. </a:t>
            </a:r>
          </a:p>
          <a:p>
            <a:pPr algn="ctr"/>
            <a:endParaRPr lang="en-DE" dirty="0"/>
          </a:p>
        </p:txBody>
      </p:sp>
      <p:sp>
        <p:nvSpPr>
          <p:cNvPr id="20" name="Up Ribbon 19">
            <a:extLst>
              <a:ext uri="{FF2B5EF4-FFF2-40B4-BE49-F238E27FC236}">
                <a16:creationId xmlns:a16="http://schemas.microsoft.com/office/drawing/2014/main" id="{2BA4CD23-A5EF-1919-0E1F-C1AACFA1A98E}"/>
              </a:ext>
            </a:extLst>
          </p:cNvPr>
          <p:cNvSpPr/>
          <p:nvPr/>
        </p:nvSpPr>
        <p:spPr>
          <a:xfrm>
            <a:off x="1138685" y="2037976"/>
            <a:ext cx="6323163" cy="964015"/>
          </a:xfrm>
          <a:prstGeom prst="ribbon2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Ask Ai the same question we have asked people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83CDF-50B4-2AF4-CEBE-6D67C9077C70}"/>
              </a:ext>
            </a:extLst>
          </p:cNvPr>
          <p:cNvSpPr txBox="1"/>
          <p:nvPr/>
        </p:nvSpPr>
        <p:spPr bwMode="auto">
          <a:xfrm>
            <a:off x="1475117" y="3209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sp>
        <p:nvSpPr>
          <p:cNvPr id="22" name="Up Ribbon 21">
            <a:extLst>
              <a:ext uri="{FF2B5EF4-FFF2-40B4-BE49-F238E27FC236}">
                <a16:creationId xmlns:a16="http://schemas.microsoft.com/office/drawing/2014/main" id="{2503FC64-D70C-BF4C-491D-4A543C0622A4}"/>
              </a:ext>
            </a:extLst>
          </p:cNvPr>
          <p:cNvSpPr/>
          <p:nvPr/>
        </p:nvSpPr>
        <p:spPr>
          <a:xfrm>
            <a:off x="1204825" y="3044395"/>
            <a:ext cx="6323163" cy="964015"/>
          </a:xfrm>
          <a:prstGeom prst="ribbon2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If you train the model with data upto a point we get different result base on the time</a:t>
            </a:r>
          </a:p>
        </p:txBody>
      </p:sp>
      <p:sp>
        <p:nvSpPr>
          <p:cNvPr id="23" name="Up Ribbon 22">
            <a:extLst>
              <a:ext uri="{FF2B5EF4-FFF2-40B4-BE49-F238E27FC236}">
                <a16:creationId xmlns:a16="http://schemas.microsoft.com/office/drawing/2014/main" id="{299EAB0D-7EDD-62ED-6149-49FA0A7DD4CB}"/>
              </a:ext>
            </a:extLst>
          </p:cNvPr>
          <p:cNvSpPr/>
          <p:nvPr/>
        </p:nvSpPr>
        <p:spPr>
          <a:xfrm>
            <a:off x="1262339" y="3999049"/>
            <a:ext cx="6323163" cy="964015"/>
          </a:xfrm>
          <a:prstGeom prst="ribbon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I</a:t>
            </a:r>
            <a:r>
              <a:rPr lang="en-DE" sz="1600"/>
              <a:t>f you ploat the result, you get time series showing the pinion change base on different time</a:t>
            </a:r>
          </a:p>
        </p:txBody>
      </p:sp>
    </p:spTree>
    <p:extLst>
      <p:ext uri="{BB962C8B-B14F-4D97-AF65-F5344CB8AC3E}">
        <p14:creationId xmlns:p14="http://schemas.microsoft.com/office/powerpoint/2010/main" val="93250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3490-FDF6-E28C-C4EE-A78A5D39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Method of quarying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F4216DD-6E40-D396-23A4-5C2D43851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950993"/>
              </p:ext>
            </p:extLst>
          </p:nvPr>
        </p:nvGraphicFramePr>
        <p:xfrm>
          <a:off x="0" y="1716656"/>
          <a:ext cx="8656650" cy="213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2975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967C9D-239F-BF1E-2084-5FD272D16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r>
              <a:rPr lang="en-US" dirty="0"/>
              <a:t>Sample size:</a:t>
            </a:r>
          </a:p>
          <a:p>
            <a:pPr marL="342900" indent="-342900">
              <a:buAutoNum type="arabicPeriod"/>
            </a:pPr>
            <a:r>
              <a:rPr lang="en-US" dirty="0"/>
              <a:t>7 billion Tweets in 100 languages from Jan. 2020 to Jun. 2022.</a:t>
            </a:r>
          </a:p>
          <a:p>
            <a:pPr marL="342900" indent="-342900">
              <a:buAutoNum type="arabicPeriod"/>
            </a:pPr>
            <a:r>
              <a:rPr lang="en-US" dirty="0"/>
              <a:t> Additionally, 100 billion user-tweet social engagement data covers 1 billion of our Tweets.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 err="1"/>
              <a:t>Traning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The training has two stages. </a:t>
            </a:r>
          </a:p>
          <a:p>
            <a:pPr marL="342900" indent="-342900">
              <a:buAutoNum type="arabicPeriod"/>
            </a:pPr>
            <a:r>
              <a:rPr lang="en-US" dirty="0"/>
              <a:t>we train the model from scratch using the 6 billion Tweets without user engagement. The model is trained for 500K steps with a total batch size of 6K.</a:t>
            </a:r>
          </a:p>
          <a:p>
            <a:pPr marL="342900" indent="-342900">
              <a:buAutoNum type="arabicPeriod"/>
            </a:pPr>
            <a:r>
              <a:rPr lang="en-US" dirty="0"/>
              <a:t>The model is trained for another 500K steps on the 1 billion Tweets with the joint MLM and social loss. Using </a:t>
            </a:r>
            <a:r>
              <a:rPr lang="en-US" dirty="0" err="1"/>
              <a:t>TwHIN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36A05C-084F-EF0C-B0EC-F3F2A17C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err="1"/>
              <a:t>TwHIN</a:t>
            </a:r>
            <a:r>
              <a:rPr lang="en-US" b="0"/>
              <a:t>-BERT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77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288000" y="168000"/>
            <a:ext cx="8568000" cy="453000"/>
          </a:xfrm>
        </p:spPr>
        <p:txBody>
          <a:bodyPr lIns="0" tIns="0" rIns="0" bIns="0" anchor="b" anchorCtr="0">
            <a:normAutofit/>
          </a:bodyPr>
          <a:lstStyle/>
          <a:p>
            <a:pPr>
              <a:defRPr/>
            </a:pPr>
            <a:r>
              <a:rPr lang="de-DE"/>
              <a:t>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BFE05-FE19-6BE5-6398-96A753615E07}"/>
              </a:ext>
            </a:extLst>
          </p:cNvPr>
          <p:cNvSpPr txBox="1"/>
          <p:nvPr/>
        </p:nvSpPr>
        <p:spPr bwMode="auto"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/>
          <a:p>
            <a:pPr defTabSz="179909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defRPr/>
            </a:pPr>
            <a:r>
              <a:rPr lang="en-US" sz="1500" b="1">
                <a:solidFill>
                  <a:srgbClr val="003056"/>
                </a:solidFill>
                <a:latin typeface="Calibri"/>
                <a:cs typeface="Calibri"/>
              </a:rPr>
              <a:t>Pre-processing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08D360-56B4-B489-8E96-B0B3D6F31D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582080"/>
              </p:ext>
            </p:extLst>
          </p:nvPr>
        </p:nvGraphicFramePr>
        <p:xfrm>
          <a:off x="287339" y="1404000"/>
          <a:ext cx="8569325" cy="346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2B7FC6-ED6D-7948-BE9F-9B786E4A8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5DEB0B-D5C5-0704-6CA6-BE1BA13C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30CD675-FC88-2E6E-D323-CDA2E82D2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50696"/>
              </p:ext>
            </p:extLst>
          </p:nvPr>
        </p:nvGraphicFramePr>
        <p:xfrm>
          <a:off x="383349" y="1555561"/>
          <a:ext cx="8243064" cy="195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44">
                  <a:extLst>
                    <a:ext uri="{9D8B030D-6E8A-4147-A177-3AD203B41FA5}">
                      <a16:colId xmlns:a16="http://schemas.microsoft.com/office/drawing/2014/main" val="4156446452"/>
                    </a:ext>
                  </a:extLst>
                </a:gridCol>
                <a:gridCol w="1373844">
                  <a:extLst>
                    <a:ext uri="{9D8B030D-6E8A-4147-A177-3AD203B41FA5}">
                      <a16:colId xmlns:a16="http://schemas.microsoft.com/office/drawing/2014/main" val="3388805539"/>
                    </a:ext>
                  </a:extLst>
                </a:gridCol>
                <a:gridCol w="1373844">
                  <a:extLst>
                    <a:ext uri="{9D8B030D-6E8A-4147-A177-3AD203B41FA5}">
                      <a16:colId xmlns:a16="http://schemas.microsoft.com/office/drawing/2014/main" val="3688264778"/>
                    </a:ext>
                  </a:extLst>
                </a:gridCol>
                <a:gridCol w="1373844">
                  <a:extLst>
                    <a:ext uri="{9D8B030D-6E8A-4147-A177-3AD203B41FA5}">
                      <a16:colId xmlns:a16="http://schemas.microsoft.com/office/drawing/2014/main" val="2737642712"/>
                    </a:ext>
                  </a:extLst>
                </a:gridCol>
                <a:gridCol w="1373844">
                  <a:extLst>
                    <a:ext uri="{9D8B030D-6E8A-4147-A177-3AD203B41FA5}">
                      <a16:colId xmlns:a16="http://schemas.microsoft.com/office/drawing/2014/main" val="3637442603"/>
                    </a:ext>
                  </a:extLst>
                </a:gridCol>
                <a:gridCol w="1373844">
                  <a:extLst>
                    <a:ext uri="{9D8B030D-6E8A-4147-A177-3AD203B41FA5}">
                      <a16:colId xmlns:a16="http://schemas.microsoft.com/office/drawing/2014/main" val="4033822573"/>
                    </a:ext>
                  </a:extLst>
                </a:gridCol>
              </a:tblGrid>
              <a:tr h="5410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Before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After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Difference before -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790"/>
                  </a:ext>
                </a:extLst>
              </a:tr>
              <a:tr h="4700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Height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21,34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9,48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14,04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9,97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137837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345901"/>
                  </a:ext>
                </a:extLst>
              </a:tr>
              <a:tr h="4700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Lowest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17,27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6,41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8,81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8,85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24602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75765"/>
                  </a:ext>
                </a:extLst>
              </a:tr>
              <a:tr h="4700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Difference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4,07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3,07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5,22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1,11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Arial"/>
                        </a:rPr>
                        <a:t>113235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495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FD4B837-C282-DA42-5DE7-E5F33295E57A}"/>
              </a:ext>
            </a:extLst>
          </p:cNvPr>
          <p:cNvSpPr txBox="1"/>
          <p:nvPr/>
        </p:nvSpPr>
        <p:spPr bwMode="auto">
          <a:xfrm>
            <a:off x="446785" y="3688125"/>
            <a:ext cx="49418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Peak points:</a:t>
            </a:r>
          </a:p>
          <a:p>
            <a:endParaRPr lang="en-US"/>
          </a:p>
          <a:p>
            <a:r>
              <a:rPr lang="en-US"/>
              <a:t>2019 – 32 when first News started to come</a:t>
            </a:r>
          </a:p>
          <a:p>
            <a:r>
              <a:rPr lang="en-US"/>
              <a:t>2020-19 Height </a:t>
            </a:r>
            <a:r>
              <a:rPr lang="en-US">
                <a:ea typeface="+mn-lt"/>
                <a:cs typeface="+mn-lt"/>
              </a:rPr>
              <a:t>Perplexity at covid first wave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150EA-2C91-658A-8431-4D6862990939}"/>
              </a:ext>
            </a:extLst>
          </p:cNvPr>
          <p:cNvSpPr txBox="1"/>
          <p:nvPr/>
        </p:nvSpPr>
        <p:spPr bwMode="auto">
          <a:xfrm>
            <a:off x="315297" y="96016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Perplexity:</a:t>
            </a:r>
          </a:p>
        </p:txBody>
      </p:sp>
    </p:spTree>
    <p:extLst>
      <p:ext uri="{BB962C8B-B14F-4D97-AF65-F5344CB8AC3E}">
        <p14:creationId xmlns:p14="http://schemas.microsoft.com/office/powerpoint/2010/main" val="1684337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6932E-91F4-9E76-6ED4-AF58DF69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3F7C63-D9F8-BD5A-1C2A-FE64DC6C9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073569"/>
              </p:ext>
            </p:extLst>
          </p:nvPr>
        </p:nvGraphicFramePr>
        <p:xfrm>
          <a:off x="288001" y="960000"/>
          <a:ext cx="8569326" cy="920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3020DA-2E23-5F4C-190B-9476F6FC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49492"/>
              </p:ext>
            </p:extLst>
          </p:nvPr>
        </p:nvGraphicFramePr>
        <p:xfrm>
          <a:off x="0" y="2603254"/>
          <a:ext cx="9059460" cy="2005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11892">
                  <a:extLst>
                    <a:ext uri="{9D8B030D-6E8A-4147-A177-3AD203B41FA5}">
                      <a16:colId xmlns:a16="http://schemas.microsoft.com/office/drawing/2014/main" val="2572947257"/>
                    </a:ext>
                  </a:extLst>
                </a:gridCol>
                <a:gridCol w="1811892">
                  <a:extLst>
                    <a:ext uri="{9D8B030D-6E8A-4147-A177-3AD203B41FA5}">
                      <a16:colId xmlns:a16="http://schemas.microsoft.com/office/drawing/2014/main" val="1783294234"/>
                    </a:ext>
                  </a:extLst>
                </a:gridCol>
                <a:gridCol w="1811892">
                  <a:extLst>
                    <a:ext uri="{9D8B030D-6E8A-4147-A177-3AD203B41FA5}">
                      <a16:colId xmlns:a16="http://schemas.microsoft.com/office/drawing/2014/main" val="770223646"/>
                    </a:ext>
                  </a:extLst>
                </a:gridCol>
                <a:gridCol w="1811892">
                  <a:extLst>
                    <a:ext uri="{9D8B030D-6E8A-4147-A177-3AD203B41FA5}">
                      <a16:colId xmlns:a16="http://schemas.microsoft.com/office/drawing/2014/main" val="2308483391"/>
                    </a:ext>
                  </a:extLst>
                </a:gridCol>
                <a:gridCol w="1811892">
                  <a:extLst>
                    <a:ext uri="{9D8B030D-6E8A-4147-A177-3AD203B41FA5}">
                      <a16:colId xmlns:a16="http://schemas.microsoft.com/office/drawing/2014/main" val="2427703846"/>
                    </a:ext>
                  </a:extLst>
                </a:gridCol>
              </a:tblGrid>
              <a:tr h="3343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2019_23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2019_24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2019_25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2019_26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297218"/>
                  </a:ext>
                </a:extLst>
              </a:tr>
              <a:tr h="334330">
                <a:tc>
                  <a:txBody>
                    <a:bodyPr/>
                    <a:lstStyle/>
                    <a:p>
                      <a:r>
                        <a:rPr lang="en-US"/>
                        <a:t>Sad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1,45E+00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1,88E-01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4,74E-01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2,14E-01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8929"/>
                  </a:ext>
                </a:extLst>
              </a:tr>
              <a:tr h="334330">
                <a:tc>
                  <a:txBody>
                    <a:bodyPr/>
                    <a:lstStyle/>
                    <a:p>
                      <a:r>
                        <a:rPr lang="en-US"/>
                        <a:t>Content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1,13E+00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2,31E-01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3,97E-01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6,60E-01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908367"/>
                  </a:ext>
                </a:extLst>
              </a:tr>
              <a:tr h="334330">
                <a:tc>
                  <a:txBody>
                    <a:bodyPr/>
                    <a:lstStyle/>
                    <a:p>
                      <a:r>
                        <a:rPr lang="en-US"/>
                        <a:t>Other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4,79E-01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2,10E-01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4,92E-01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1,07E-01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026792"/>
                  </a:ext>
                </a:extLst>
              </a:tr>
              <a:tr h="334330">
                <a:tc>
                  <a:txBody>
                    <a:bodyPr/>
                    <a:lstStyle/>
                    <a:p>
                      <a:r>
                        <a:rPr lang="en-US"/>
                        <a:t>Stressed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3,30E-01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2,77E-01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1,52E-01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1,72E-01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95728"/>
                  </a:ext>
                </a:extLst>
              </a:tr>
              <a:tr h="334330">
                <a:tc>
                  <a:txBody>
                    <a:bodyPr/>
                    <a:lstStyle/>
                    <a:p>
                      <a:r>
                        <a:rPr lang="en-US"/>
                        <a:t>Lonely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2,58E-01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8,43E-02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3,15E-01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4,76E-02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4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731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F9BB5A-38D5-ADE2-C8A4-D653706FE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9CE2E-C993-95F7-D8E1-3E99DD2A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391845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4E6-7C2B-EC78-49A3-A6DBDCD2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 anchor="b"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444B-3AAF-32E4-3788-9A9B469A2F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</p:spPr>
        <p:txBody>
          <a:bodyPr lIns="0" tIns="0" rIns="0" bIns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Current Approach to detecting change in people opinion</a:t>
            </a:r>
            <a:endParaRPr lang="en-US" sz="15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D3DEF29-637F-C78A-F07D-9CBF019AC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580641"/>
              </p:ext>
            </p:extLst>
          </p:nvPr>
        </p:nvGraphicFramePr>
        <p:xfrm>
          <a:off x="2806995" y="1857210"/>
          <a:ext cx="6187892" cy="254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997DBEA-738D-443E-DE7C-C1AE271F031B}"/>
              </a:ext>
            </a:extLst>
          </p:cNvPr>
          <p:cNvSpPr/>
          <p:nvPr/>
        </p:nvSpPr>
        <p:spPr>
          <a:xfrm>
            <a:off x="149113" y="1337548"/>
            <a:ext cx="2849268" cy="3464562"/>
          </a:xfrm>
          <a:prstGeom prst="ellipse">
            <a:avLst/>
          </a:prstGeom>
          <a:blipFill>
            <a:blip r:embed="rId8"/>
            <a:stretch>
              <a:fillRect l="-28968" t="5319" r="-1172" b="531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33B39C-6062-C327-71DE-F9883241F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055935"/>
              </p:ext>
            </p:extLst>
          </p:nvPr>
        </p:nvGraphicFramePr>
        <p:xfrm>
          <a:off x="287336" y="4773558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36CC3CD-BE38-A1E5-6571-A4B8C29828B7}"/>
              </a:ext>
            </a:extLst>
          </p:cNvPr>
          <p:cNvSpPr/>
          <p:nvPr/>
        </p:nvSpPr>
        <p:spPr>
          <a:xfrm>
            <a:off x="3211286" y="1345062"/>
            <a:ext cx="5783601" cy="3827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Problem with survey: </a:t>
            </a:r>
            <a:endParaRPr lang="en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4C670B6-8C2D-1279-79DB-D7EEB388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221348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58480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DBA77-D26A-6B6D-4F41-360AD598C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23D32A-7A09-F380-B94B-87A89274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97309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3D8787-55B0-2C18-7DA0-BF98EE5447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510145"/>
              </p:ext>
            </p:extLst>
          </p:nvPr>
        </p:nvGraphicFramePr>
        <p:xfrm>
          <a:off x="287339" y="959999"/>
          <a:ext cx="8569325" cy="261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91B88C1-003E-566B-DD28-A54F853F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 with current approach</a:t>
            </a:r>
          </a:p>
        </p:txBody>
      </p:sp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2199C531-9430-DBEB-5D93-FEBA8FDDF17D}"/>
              </a:ext>
            </a:extLst>
          </p:cNvPr>
          <p:cNvSpPr/>
          <p:nvPr/>
        </p:nvSpPr>
        <p:spPr>
          <a:xfrm>
            <a:off x="1224951" y="3778369"/>
            <a:ext cx="6573328" cy="976631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Try other approach to see if it perform better.</a:t>
            </a:r>
          </a:p>
        </p:txBody>
      </p:sp>
    </p:spTree>
    <p:extLst>
      <p:ext uri="{BB962C8B-B14F-4D97-AF65-F5344CB8AC3E}">
        <p14:creationId xmlns:p14="http://schemas.microsoft.com/office/powerpoint/2010/main" val="292061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robot&#10;&#10;Description automatically generated">
            <a:extLst>
              <a:ext uri="{FF2B5EF4-FFF2-40B4-BE49-F238E27FC236}">
                <a16:creationId xmlns:a16="http://schemas.microsoft.com/office/drawing/2014/main" id="{DEEE2FA5-FB82-E6D7-1DB4-87EE26FB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3" y="899680"/>
            <a:ext cx="3767257" cy="2794904"/>
          </a:xfrm>
          <a:prstGeom prst="rect">
            <a:avLst/>
          </a:prstGeom>
        </p:spPr>
      </p:pic>
      <p:pic>
        <p:nvPicPr>
          <p:cNvPr id="6" name="Picture 5" descr="A group of circular logos&#10;&#10;Description automatically generated">
            <a:extLst>
              <a:ext uri="{FF2B5EF4-FFF2-40B4-BE49-F238E27FC236}">
                <a16:creationId xmlns:a16="http://schemas.microsoft.com/office/drawing/2014/main" id="{B9763A4E-999F-F1F4-EA54-85D215A83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17" y="3935058"/>
            <a:ext cx="3485883" cy="93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6642EF-91AE-56F8-2095-E6A61EFC74CD}"/>
              </a:ext>
            </a:extLst>
          </p:cNvPr>
          <p:cNvSpPr txBox="1"/>
          <p:nvPr/>
        </p:nvSpPr>
        <p:spPr bwMode="auto">
          <a:xfrm>
            <a:off x="345061" y="33643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Language Model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0B1A671-07EC-CBDD-C89A-35EB39ACE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324535"/>
              </p:ext>
            </p:extLst>
          </p:nvPr>
        </p:nvGraphicFramePr>
        <p:xfrm>
          <a:off x="4126070" y="2615381"/>
          <a:ext cx="4767555" cy="2199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C09CC83-3AA1-4274-C4DD-7C12C658DB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221348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996EAB3-11F0-2D4D-1AC2-EB3D4380E600}"/>
              </a:ext>
            </a:extLst>
          </p:cNvPr>
          <p:cNvSpPr/>
          <p:nvPr/>
        </p:nvSpPr>
        <p:spPr>
          <a:xfrm>
            <a:off x="4126070" y="989442"/>
            <a:ext cx="4767555" cy="130769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b="1" dirty="0">
                <a:solidFill>
                  <a:schemeClr val="tx1"/>
                </a:solidFill>
              </a:rPr>
              <a:t>Can we use LM  and user-generated data to track the change in people</a:t>
            </a:r>
            <a:r>
              <a:rPr lang="en-GB" sz="1400" b="1" dirty="0">
                <a:solidFill>
                  <a:schemeClr val="tx1"/>
                </a:solidFill>
              </a:rPr>
              <a:t>'s</a:t>
            </a:r>
            <a:r>
              <a:rPr lang="en-DE" sz="1400" b="1" dirty="0">
                <a:solidFill>
                  <a:schemeClr val="tx1"/>
                </a:solidFill>
              </a:rPr>
              <a:t> opinion</a:t>
            </a:r>
            <a:r>
              <a:rPr lang="en-GB" sz="1400" b="1" dirty="0">
                <a:solidFill>
                  <a:schemeClr val="tx1"/>
                </a:solidFill>
              </a:rPr>
              <a:t>s</a:t>
            </a:r>
            <a:r>
              <a:rPr lang="en-DE" sz="1400" b="1" dirty="0">
                <a:solidFill>
                  <a:schemeClr val="tx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b="1" dirty="0">
                <a:solidFill>
                  <a:schemeClr val="tx1"/>
                </a:solidFill>
              </a:rPr>
              <a:t>If yes, Is it useable as an alternative </a:t>
            </a:r>
            <a:r>
              <a:rPr lang="en-GB" sz="1400" b="1" dirty="0">
                <a:solidFill>
                  <a:schemeClr val="tx1"/>
                </a:solidFill>
              </a:rPr>
              <a:t>to</a:t>
            </a:r>
            <a:r>
              <a:rPr lang="en-DE" sz="1400" b="1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chemeClr val="tx1"/>
                </a:solidFill>
              </a:rPr>
              <a:t>a </a:t>
            </a:r>
            <a:r>
              <a:rPr lang="en-DE" sz="1400" b="1" dirty="0">
                <a:solidFill>
                  <a:schemeClr val="tx1"/>
                </a:solidFill>
              </a:rPr>
              <a:t>surv</a:t>
            </a:r>
            <a:r>
              <a:rPr lang="en-GB" sz="1400" b="1" dirty="0">
                <a:solidFill>
                  <a:schemeClr val="tx1"/>
                </a:solidFill>
              </a:rPr>
              <a:t>e</a:t>
            </a:r>
            <a:r>
              <a:rPr lang="en-DE" sz="1400" b="1" dirty="0">
                <a:solidFill>
                  <a:schemeClr val="tx1"/>
                </a:solidFill>
              </a:rPr>
              <a:t>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b="1" dirty="0">
                <a:solidFill>
                  <a:schemeClr val="tx1"/>
                </a:solidFill>
              </a:rPr>
              <a:t>If yes, What is the best approach </a:t>
            </a:r>
            <a:r>
              <a:rPr lang="en-GB" sz="1400" b="1" dirty="0">
                <a:solidFill>
                  <a:schemeClr val="tx1"/>
                </a:solidFill>
              </a:rPr>
              <a:t>to</a:t>
            </a:r>
            <a:r>
              <a:rPr lang="en-DE" sz="1400" b="1" dirty="0">
                <a:solidFill>
                  <a:schemeClr val="tx1"/>
                </a:solidFill>
              </a:rPr>
              <a:t> doing that?</a:t>
            </a:r>
          </a:p>
        </p:txBody>
      </p:sp>
    </p:spTree>
    <p:extLst>
      <p:ext uri="{BB962C8B-B14F-4D97-AF65-F5344CB8AC3E}">
        <p14:creationId xmlns:p14="http://schemas.microsoft.com/office/powerpoint/2010/main" val="9651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3000110-1C90-E1B4-A7F4-7841B17F9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 anchor="b">
            <a:normAutofit/>
          </a:bodyPr>
          <a:lstStyle/>
          <a:p>
            <a:r>
              <a:rPr lang="en-DE" dirty="0"/>
              <a:t>Research Question: 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A84B1B6-110B-2CCC-F64E-343E5C9EC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01781"/>
              </p:ext>
            </p:extLst>
          </p:nvPr>
        </p:nvGraphicFramePr>
        <p:xfrm>
          <a:off x="405326" y="1662842"/>
          <a:ext cx="8569325" cy="191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89C97FD-2F85-263C-3E89-77A1C14A5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617387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4036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AB3E-7344-04A2-30FB-347012BE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Motivation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AD5BCE-A181-BDB4-AEA6-E71A3D01FC9B}"/>
              </a:ext>
            </a:extLst>
          </p:cNvPr>
          <p:cNvSpPr/>
          <p:nvPr/>
        </p:nvSpPr>
        <p:spPr>
          <a:xfrm>
            <a:off x="344384" y="967851"/>
            <a:ext cx="8455231" cy="6256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Research Gap: </a:t>
            </a:r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GB" sz="1600" b="1" dirty="0">
                <a:solidFill>
                  <a:schemeClr val="tx1"/>
                </a:solidFill>
                <a:effectLst/>
                <a:latin typeface="Helvetica" pitchFamily="2" charset="0"/>
              </a:rPr>
              <a:t>esearch seeks to determine whether LM can </a:t>
            </a:r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be used to track the change of emotion/opinion over time</a:t>
            </a:r>
            <a:r>
              <a:rPr lang="en-GB" sz="1600" b="1" dirty="0">
                <a:solidFill>
                  <a:schemeClr val="tx1"/>
                </a:solidFill>
                <a:effectLst/>
                <a:latin typeface="Helvetica" pitchFamily="2" charset="0"/>
              </a:rPr>
              <a:t>.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endParaRPr lang="en-DE" sz="1600" dirty="0">
              <a:solidFill>
                <a:schemeClr val="tx1"/>
              </a:solidFill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667841E-D674-9547-F73E-BFF4928AD3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40881"/>
              </p:ext>
            </p:extLst>
          </p:nvPr>
        </p:nvGraphicFramePr>
        <p:xfrm>
          <a:off x="288000" y="3304815"/>
          <a:ext cx="4597782" cy="1442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600A0A8-55B8-2F31-F564-D1D28B0B2AEB}"/>
              </a:ext>
            </a:extLst>
          </p:cNvPr>
          <p:cNvSpPr/>
          <p:nvPr/>
        </p:nvSpPr>
        <p:spPr>
          <a:xfrm>
            <a:off x="5277539" y="3972925"/>
            <a:ext cx="3315171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Utilize user generated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power of LM</a:t>
            </a:r>
          </a:p>
        </p:txBody>
      </p:sp>
      <p:pic>
        <p:nvPicPr>
          <p:cNvPr id="7" name="Picture 6" descr="A red question mark symbol&#10;&#10;Description automatically generated">
            <a:extLst>
              <a:ext uri="{FF2B5EF4-FFF2-40B4-BE49-F238E27FC236}">
                <a16:creationId xmlns:a16="http://schemas.microsoft.com/office/drawing/2014/main" id="{E26334CE-ACA1-AA58-51F5-0A75EFF13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3958" y="2976672"/>
            <a:ext cx="1442334" cy="91440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43DC975-4CCC-9E02-5667-2C66CEB97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9958859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B8E7EF-016C-1618-D55B-274CA224802F}"/>
              </a:ext>
            </a:extLst>
          </p:cNvPr>
          <p:cNvSpPr/>
          <p:nvPr/>
        </p:nvSpPr>
        <p:spPr>
          <a:xfrm>
            <a:off x="344384" y="1910051"/>
            <a:ext cx="8455231" cy="8282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 dirty="0">
                <a:solidFill>
                  <a:schemeClr val="tx1"/>
                </a:solidFill>
              </a:rPr>
              <a:t>Research Goal: </a:t>
            </a:r>
            <a:r>
              <a:rPr lang="en-GB" sz="1600" dirty="0">
                <a:solidFill>
                  <a:schemeClr val="tx1"/>
                </a:solidFill>
                <a:effectLst/>
                <a:latin typeface="Helvetica" pitchFamily="2" charset="0"/>
              </a:rPr>
              <a:t>LMs to calculate a dominant emotion more accurately and calculate the changing patterns over time by training with data from different points in time.</a:t>
            </a:r>
          </a:p>
        </p:txBody>
      </p:sp>
    </p:spTree>
    <p:extLst>
      <p:ext uri="{BB962C8B-B14F-4D97-AF65-F5344CB8AC3E}">
        <p14:creationId xmlns:p14="http://schemas.microsoft.com/office/powerpoint/2010/main" val="340418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9128-C91B-2590-44E6-5844E23D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Related work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43135C93-BE29-E2FF-7259-168AD55EEFE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2214462" y="1564559"/>
            <a:ext cx="5494029" cy="2094271"/>
          </a:xfrm>
        </p:spPr>
        <p:txBody>
          <a:bodyPr/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GB" sz="2000" i="1" dirty="0">
                <a:effectLst/>
                <a:latin typeface="Helvetica" pitchFamily="2" charset="0"/>
              </a:rPr>
              <a:t>Dynamics opinion detection</a:t>
            </a:r>
          </a:p>
          <a:p>
            <a:pPr lvl="1" indent="0">
              <a:lnSpc>
                <a:spcPct val="250000"/>
              </a:lnSpc>
              <a:buNone/>
            </a:pPr>
            <a:r>
              <a:rPr lang="en-GB" sz="1400" i="1" dirty="0">
                <a:latin typeface="Helvetica" pitchFamily="2" charset="0"/>
              </a:rPr>
              <a:t>	</a:t>
            </a:r>
            <a:r>
              <a:rPr lang="en-GB" sz="1400" i="1" dirty="0">
                <a:effectLst/>
                <a:latin typeface="Helvetica" pitchFamily="2" charset="0"/>
              </a:rPr>
              <a:t>Dictionary-based sentiment analysis approaches</a:t>
            </a:r>
            <a:endParaRPr lang="en-GB" sz="1400" i="1" dirty="0">
              <a:latin typeface="Helvetica" pitchFamily="2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GB" sz="2000" i="1" dirty="0">
                <a:effectLst/>
                <a:latin typeface="Helvetica" pitchFamily="2" charset="0"/>
              </a:rPr>
              <a:t>Time-aware language models</a:t>
            </a:r>
            <a:endParaRPr lang="en-GB" sz="2000" dirty="0">
              <a:effectLst/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GB" b="1" dirty="0">
              <a:effectLst/>
              <a:latin typeface="Helvetica" pitchFamily="2" charset="0"/>
            </a:endParaRPr>
          </a:p>
          <a:p>
            <a:endParaRPr lang="en-DE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A0F9E9-DA97-9DF5-7204-8ADA7965C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604254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2990016"/>
      </p:ext>
    </p:extLst>
  </p:cSld>
  <p:clrMapOvr>
    <a:masterClrMapping/>
  </p:clrMapOvr>
</p:sld>
</file>

<file path=ppt/theme/theme1.xml><?xml version="1.0" encoding="utf-8"?>
<a:theme xmlns:a="http://schemas.openxmlformats.org/drawingml/2006/main" name="1_Präsentation_Master_RWTH_Verwaltung">
  <a:themeElements>
    <a:clrScheme name="Uni Mannheim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3A8F0FB43824B4D9079E28E1308B597" ma:contentTypeVersion="3" ma:contentTypeDescription="Ein neues Dokument erstellen." ma:contentTypeScope="" ma:versionID="a9273635da886550348bc86cf1035cb2">
  <xsd:schema xmlns:xsd="http://www.w3.org/2001/XMLSchema" xmlns:xs="http://www.w3.org/2001/XMLSchema" xmlns:p="http://schemas.microsoft.com/office/2006/metadata/properties" xmlns:ns2="141e7d44-5431-4ed7-93ef-5c8f3e7f0fe2" targetNamespace="http://schemas.microsoft.com/office/2006/metadata/properties" ma:root="true" ma:fieldsID="e503e4604765ebdd8ff8d97c3365d424" ns2:_="">
    <xsd:import namespace="141e7d44-5431-4ed7-93ef-5c8f3e7f0f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1e7d44-5431-4ed7-93ef-5c8f3e7f0f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E33117-11D5-4033-9DEC-D6D397FAFA97}">
  <ds:schemaRefs>
    <ds:schemaRef ds:uri="141e7d44-5431-4ed7-93ef-5c8f3e7f0f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5F22B3-743B-4A72-81BD-10BDA7531757}">
  <ds:schemaRefs>
    <ds:schemaRef ds:uri="141e7d44-5431-4ed7-93ef-5c8f3e7f0f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0FFA5AA-104B-49D8-A9DB-88F780EA7B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6010</TotalTime>
  <Words>3604</Words>
  <Application>Microsoft Macintosh PowerPoint</Application>
  <PresentationFormat>On-screen Show (16:10)</PresentationFormat>
  <Paragraphs>946</Paragraphs>
  <Slides>51</Slides>
  <Notes>30</Notes>
  <HiddenSlides>16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-webkit-standard</vt:lpstr>
      <vt:lpstr>.SF NS</vt:lpstr>
      <vt:lpstr>Arial</vt:lpstr>
      <vt:lpstr>Calibri</vt:lpstr>
      <vt:lpstr>Cambria Math</vt:lpstr>
      <vt:lpstr>Helvetica</vt:lpstr>
      <vt:lpstr>Helvetica Neue</vt:lpstr>
      <vt:lpstr>Symbol</vt:lpstr>
      <vt:lpstr>Times New Roman</vt:lpstr>
      <vt:lpstr>Wingdings</vt:lpstr>
      <vt:lpstr>1_Präsentation_Master_RWTH_Verwaltung</vt:lpstr>
      <vt:lpstr>Thesis proposal</vt:lpstr>
      <vt:lpstr>Agenda</vt:lpstr>
      <vt:lpstr>Motivation</vt:lpstr>
      <vt:lpstr>Motivation</vt:lpstr>
      <vt:lpstr>Motivation</vt:lpstr>
      <vt:lpstr>PowerPoint Presentation</vt:lpstr>
      <vt:lpstr>Research Question: </vt:lpstr>
      <vt:lpstr>Motivation</vt:lpstr>
      <vt:lpstr>Related work</vt:lpstr>
      <vt:lpstr>Related work</vt:lpstr>
      <vt:lpstr>Related work</vt:lpstr>
      <vt:lpstr>Time-aware language models</vt:lpstr>
      <vt:lpstr>Related work</vt:lpstr>
      <vt:lpstr>Related work</vt:lpstr>
      <vt:lpstr>Survey Question (Gold standard)</vt:lpstr>
      <vt:lpstr>Data</vt:lpstr>
      <vt:lpstr>Work Plan</vt:lpstr>
      <vt:lpstr>Training Models</vt:lpstr>
      <vt:lpstr>Separate Fine Tuning</vt:lpstr>
      <vt:lpstr>Cumulative fine Tuning </vt:lpstr>
      <vt:lpstr>Query Model:</vt:lpstr>
      <vt:lpstr>Evaluation</vt:lpstr>
      <vt:lpstr>Permutation Testing</vt:lpstr>
      <vt:lpstr>Training Model's</vt:lpstr>
      <vt:lpstr>Do retraining have improve performance</vt:lpstr>
      <vt:lpstr>Question and Option</vt:lpstr>
      <vt:lpstr>Before Rescaling</vt:lpstr>
      <vt:lpstr>Possible reason behind the difference</vt:lpstr>
      <vt:lpstr>Rescaling</vt:lpstr>
      <vt:lpstr>Rescaling</vt:lpstr>
      <vt:lpstr>Rolling average</vt:lpstr>
      <vt:lpstr>Applying moving average</vt:lpstr>
      <vt:lpstr>There is a problem still remains</vt:lpstr>
      <vt:lpstr>PowerPoint Presentation</vt:lpstr>
      <vt:lpstr>Averaging multiple queries</vt:lpstr>
      <vt:lpstr>Primary Result</vt:lpstr>
      <vt:lpstr>Learning from primary result</vt:lpstr>
      <vt:lpstr>TimeLine</vt:lpstr>
      <vt:lpstr>PowerPoint Presentation</vt:lpstr>
      <vt:lpstr>Work plan</vt:lpstr>
      <vt:lpstr>Reason to choose TwHIN-BERT</vt:lpstr>
      <vt:lpstr>Different training approaches</vt:lpstr>
      <vt:lpstr>PowerPoint Presentation</vt:lpstr>
      <vt:lpstr>Method of quarying</vt:lpstr>
      <vt:lpstr>TwHIN-BERT</vt:lpstr>
      <vt:lpstr>Training</vt:lpstr>
      <vt:lpstr>Results</vt:lpstr>
      <vt:lpstr>Question</vt:lpstr>
      <vt:lpstr>outcomes</vt:lpstr>
      <vt:lpstr>Next steps</vt:lpstr>
      <vt:lpstr>The problem with current approach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Albert-László Barabási</dc:creator>
  <cp:keywords/>
  <dc:description/>
  <cp:lastModifiedBy>touhidulislam islam</cp:lastModifiedBy>
  <cp:revision>5</cp:revision>
  <dcterms:created xsi:type="dcterms:W3CDTF">2013-06-03T05:58:59Z</dcterms:created>
  <dcterms:modified xsi:type="dcterms:W3CDTF">2024-09-17T09:52:49Z</dcterms:modified>
  <cp:category/>
  <dc:identifier/>
  <cp:contentStatus/>
  <dc:languag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0x010100C3A8F0FB43824B4D9079E28E1308B597</vt:lpwstr>
  </property>
</Properties>
</file>